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5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7" r:id="rId31"/>
    <p:sldId id="288" r:id="rId32"/>
    <p:sldId id="289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162" autoAdjust="0"/>
    <p:restoredTop sz="94660"/>
  </p:normalViewPr>
  <p:slideViewPr>
    <p:cSldViewPr snapToGrid="0">
      <p:cViewPr varScale="1">
        <p:scale>
          <a:sx n="68" d="100"/>
          <a:sy n="68" d="100"/>
        </p:scale>
        <p:origin x="2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4.xml"/><Relationship Id="rId1" Type="http://schemas.openxmlformats.org/officeDocument/2006/relationships/slideLayout" Target="../slideLayouts/slideLayout3.xml"/><Relationship Id="rId4" Type="http://schemas.openxmlformats.org/officeDocument/2006/relationships/slide" Target="slide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5.xml"/><Relationship Id="rId1" Type="http://schemas.openxmlformats.org/officeDocument/2006/relationships/slideLayout" Target="../slideLayouts/slideLayout3.xml"/><Relationship Id="rId4" Type="http://schemas.openxmlformats.org/officeDocument/2006/relationships/slide" Target="slide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7.xml"/><Relationship Id="rId1" Type="http://schemas.openxmlformats.org/officeDocument/2006/relationships/slideLayout" Target="../slideLayouts/slideLayout3.xml"/><Relationship Id="rId4" Type="http://schemas.openxmlformats.org/officeDocument/2006/relationships/slide" Target="slide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8.xml"/><Relationship Id="rId1" Type="http://schemas.openxmlformats.org/officeDocument/2006/relationships/slideLayout" Target="../slideLayouts/slideLayout3.xml"/><Relationship Id="rId4" Type="http://schemas.openxmlformats.org/officeDocument/2006/relationships/slide" Target="slide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9.xml"/><Relationship Id="rId1" Type="http://schemas.openxmlformats.org/officeDocument/2006/relationships/slideLayout" Target="../slideLayouts/slideLayout3.xml"/><Relationship Id="rId4" Type="http://schemas.openxmlformats.org/officeDocument/2006/relationships/slide" Target="slide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0.xml"/><Relationship Id="rId1" Type="http://schemas.openxmlformats.org/officeDocument/2006/relationships/slideLayout" Target="../slideLayouts/slideLayout3.xml"/><Relationship Id="rId4" Type="http://schemas.openxmlformats.org/officeDocument/2006/relationships/slide" Target="slide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1.xml"/><Relationship Id="rId1" Type="http://schemas.openxmlformats.org/officeDocument/2006/relationships/slideLayout" Target="../slideLayouts/slideLayout3.xml"/><Relationship Id="rId4" Type="http://schemas.openxmlformats.org/officeDocument/2006/relationships/slide" Target="slide2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3.xml"/><Relationship Id="rId1" Type="http://schemas.openxmlformats.org/officeDocument/2006/relationships/slideLayout" Target="../slideLayouts/slideLayout3.xml"/><Relationship Id="rId4" Type="http://schemas.openxmlformats.org/officeDocument/2006/relationships/slide" Target="slide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3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3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7.xml"/><Relationship Id="rId1" Type="http://schemas.openxmlformats.org/officeDocument/2006/relationships/slideLayout" Target="../slideLayouts/slideLayout3.xml"/><Relationship Id="rId4" Type="http://schemas.openxmlformats.org/officeDocument/2006/relationships/slide" Target="slide2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8.xml"/><Relationship Id="rId1" Type="http://schemas.openxmlformats.org/officeDocument/2006/relationships/slideLayout" Target="../slideLayouts/slideLayout3.xml"/><Relationship Id="rId4" Type="http://schemas.openxmlformats.org/officeDocument/2006/relationships/slide" Target="slide2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0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0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1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1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1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2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5.xml"/><Relationship Id="rId1" Type="http://schemas.openxmlformats.org/officeDocument/2006/relationships/slideLayout" Target="../slideLayouts/slideLayout3.xml"/><Relationship Id="rId4" Type="http://schemas.openxmlformats.org/officeDocument/2006/relationships/slide" Target="slide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6.xml"/><Relationship Id="rId1" Type="http://schemas.openxmlformats.org/officeDocument/2006/relationships/slideLayout" Target="../slideLayouts/slideLayout3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3.xml"/><Relationship Id="rId4" Type="http://schemas.openxmlformats.org/officeDocument/2006/relationships/slide" Target="slide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9.xml"/><Relationship Id="rId1" Type="http://schemas.openxmlformats.org/officeDocument/2006/relationships/slideLayout" Target="../slideLayouts/slideLayout3.xml"/><Relationship Id="rId4" Type="http://schemas.openxmlformats.org/officeDocument/2006/relationships/slide" Target="slide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0.xml"/><Relationship Id="rId1" Type="http://schemas.openxmlformats.org/officeDocument/2006/relationships/slideLayout" Target="../slideLayouts/slideLayout3.xml"/><Relationship Id="rId4" Type="http://schemas.openxmlformats.org/officeDocument/2006/relationships/slide" Target="slide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2.xml"/><Relationship Id="rId1" Type="http://schemas.openxmlformats.org/officeDocument/2006/relationships/slideLayout" Target="../slideLayouts/slideLayout3.xml"/><Relationship Id="rId4" Type="http://schemas.openxmlformats.org/officeDocument/2006/relationships/slide" Target="slide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3.xml"/><Relationship Id="rId1" Type="http://schemas.openxmlformats.org/officeDocument/2006/relationships/slideLayout" Target="../slideLayouts/slideLayout3.xml"/><Relationship Id="rId4" Type="http://schemas.openxmlformats.org/officeDocument/2006/relationships/slide" Target="slid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4E711C-1FBE-4BEC-8192-FB5E84D1C8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¡Bienvenido!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3379B4-859D-4A49-AFAD-6860069394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/>
              <a:t>Este juego nos permitirá analizar tus elecciones y aconsejarte en base a diferentes técnicas sobre el decidir. Tu resultado final estará condicionado por cada decisión que tomes ¿Comenzamos?</a:t>
            </a:r>
          </a:p>
        </p:txBody>
      </p:sp>
      <p:sp>
        <p:nvSpPr>
          <p:cNvPr id="4" name="CuadroTexto 3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C227775B-A876-409E-AF2D-D8B50CF6F704}"/>
              </a:ext>
            </a:extLst>
          </p:cNvPr>
          <p:cNvSpPr txBox="1"/>
          <p:nvPr/>
        </p:nvSpPr>
        <p:spPr>
          <a:xfrm>
            <a:off x="5603174" y="5903662"/>
            <a:ext cx="1233724" cy="408623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</a:t>
            </a:r>
          </a:p>
        </p:txBody>
      </p:sp>
    </p:spTree>
    <p:extLst>
      <p:ext uri="{BB962C8B-B14F-4D97-AF65-F5344CB8AC3E}">
        <p14:creationId xmlns:p14="http://schemas.microsoft.com/office/powerpoint/2010/main" val="845081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917A8F-516F-4E15-BF92-AA2AA513F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¿Te gustaría comenzar a hacer actividad física?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63C5E4-C2A4-4CE3-A1FD-85E3619027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err="1"/>
              <a:t>Podés</a:t>
            </a:r>
            <a:r>
              <a:rPr lang="es-AR" dirty="0"/>
              <a:t> hacer algún deporte, ir al gimnasio, salir a correr, o lo que vos quieras.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A8700E20-6C71-4630-8C0B-4DAC6715DE8B}"/>
              </a:ext>
            </a:extLst>
          </p:cNvPr>
          <p:cNvSpPr txBox="1"/>
          <p:nvPr/>
        </p:nvSpPr>
        <p:spPr>
          <a:xfrm>
            <a:off x="3784209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me gustaría mantenerme en forma</a:t>
            </a:r>
          </a:p>
        </p:txBody>
      </p:sp>
      <p:sp>
        <p:nvSpPr>
          <p:cNvPr id="5" name="CuadroTexto 4">
            <a:hlinkClick r:id="rId4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6FF32018-C5A0-463C-8F05-F1FA52377067}"/>
              </a:ext>
            </a:extLst>
          </p:cNvPr>
          <p:cNvSpPr txBox="1"/>
          <p:nvPr/>
        </p:nvSpPr>
        <p:spPr>
          <a:xfrm>
            <a:off x="6463647" y="4848584"/>
            <a:ext cx="186677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no me gustan los deportes</a:t>
            </a:r>
          </a:p>
        </p:txBody>
      </p:sp>
    </p:spTree>
    <p:extLst>
      <p:ext uri="{BB962C8B-B14F-4D97-AF65-F5344CB8AC3E}">
        <p14:creationId xmlns:p14="http://schemas.microsoft.com/office/powerpoint/2010/main" val="3330847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917A8F-516F-4E15-BF92-AA2AA513F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¿Te gustaría comenzar a hacer actividad física?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63C5E4-C2A4-4CE3-A1FD-85E3619027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err="1"/>
              <a:t>Podés</a:t>
            </a:r>
            <a:r>
              <a:rPr lang="es-AR" dirty="0"/>
              <a:t> hacer algún deporte, ir al gimnasio, salir a correr, o lo que vos quieras.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A8700E20-6C71-4630-8C0B-4DAC6715DE8B}"/>
              </a:ext>
            </a:extLst>
          </p:cNvPr>
          <p:cNvSpPr txBox="1"/>
          <p:nvPr/>
        </p:nvSpPr>
        <p:spPr>
          <a:xfrm>
            <a:off x="3784209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me gustaría mantenerme en forma</a:t>
            </a:r>
          </a:p>
        </p:txBody>
      </p:sp>
      <p:sp>
        <p:nvSpPr>
          <p:cNvPr id="5" name="CuadroTexto 4">
            <a:hlinkClick r:id="rId4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6FF32018-C5A0-463C-8F05-F1FA52377067}"/>
              </a:ext>
            </a:extLst>
          </p:cNvPr>
          <p:cNvSpPr txBox="1"/>
          <p:nvPr/>
        </p:nvSpPr>
        <p:spPr>
          <a:xfrm>
            <a:off x="6463647" y="4848584"/>
            <a:ext cx="186677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no me gustan los deportes</a:t>
            </a:r>
          </a:p>
        </p:txBody>
      </p:sp>
    </p:spTree>
    <p:extLst>
      <p:ext uri="{BB962C8B-B14F-4D97-AF65-F5344CB8AC3E}">
        <p14:creationId xmlns:p14="http://schemas.microsoft.com/office/powerpoint/2010/main" val="1801519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0CD829-1EF8-405B-9C12-AB11B749C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Tus amigos hacen una gran fiesta este fin de semana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9999AB-15CF-4647-A8F0-961E19BA0D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¿</a:t>
            </a:r>
            <a:r>
              <a:rPr lang="es-AR" dirty="0" err="1"/>
              <a:t>Querés</a:t>
            </a:r>
            <a:r>
              <a:rPr lang="es-AR" dirty="0"/>
              <a:t> participar?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D3C2C1A5-28E2-4521-B23E-BF17DDACFE3E}"/>
              </a:ext>
            </a:extLst>
          </p:cNvPr>
          <p:cNvSpPr txBox="1"/>
          <p:nvPr/>
        </p:nvSpPr>
        <p:spPr>
          <a:xfrm>
            <a:off x="4229229" y="4848585"/>
            <a:ext cx="186677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no tengo tiempo para fiestas</a:t>
            </a:r>
          </a:p>
        </p:txBody>
      </p:sp>
      <p:sp>
        <p:nvSpPr>
          <p:cNvPr id="5" name="CuadroTexto 4">
            <a:hlinkClick r:id="rId4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7D427B6B-2568-4964-8493-9843E133880E}"/>
              </a:ext>
            </a:extLst>
          </p:cNvPr>
          <p:cNvSpPr txBox="1"/>
          <p:nvPr/>
        </p:nvSpPr>
        <p:spPr>
          <a:xfrm>
            <a:off x="6421444" y="4848585"/>
            <a:ext cx="2230187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me hará bien pasar tiempo con amigos</a:t>
            </a:r>
          </a:p>
        </p:txBody>
      </p:sp>
    </p:spTree>
    <p:extLst>
      <p:ext uri="{BB962C8B-B14F-4D97-AF65-F5344CB8AC3E}">
        <p14:creationId xmlns:p14="http://schemas.microsoft.com/office/powerpoint/2010/main" val="3226606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0CD829-1EF8-405B-9C12-AB11B749C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Tus amigos hacen una gran fiesta este fin de semana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9999AB-15CF-4647-A8F0-961E19BA0D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¿</a:t>
            </a:r>
            <a:r>
              <a:rPr lang="es-AR" dirty="0" err="1"/>
              <a:t>Querés</a:t>
            </a:r>
            <a:r>
              <a:rPr lang="es-AR" dirty="0"/>
              <a:t> participar?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D3C2C1A5-28E2-4521-B23E-BF17DDACFE3E}"/>
              </a:ext>
            </a:extLst>
          </p:cNvPr>
          <p:cNvSpPr txBox="1"/>
          <p:nvPr/>
        </p:nvSpPr>
        <p:spPr>
          <a:xfrm>
            <a:off x="4229229" y="4848585"/>
            <a:ext cx="186677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no tengo tiempo para fiestas</a:t>
            </a:r>
          </a:p>
        </p:txBody>
      </p:sp>
      <p:sp>
        <p:nvSpPr>
          <p:cNvPr id="5" name="CuadroTexto 4">
            <a:hlinkClick r:id="rId4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7D427B6B-2568-4964-8493-9843E133880E}"/>
              </a:ext>
            </a:extLst>
          </p:cNvPr>
          <p:cNvSpPr txBox="1"/>
          <p:nvPr/>
        </p:nvSpPr>
        <p:spPr>
          <a:xfrm>
            <a:off x="6421444" y="4848585"/>
            <a:ext cx="2230187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me hará bien pasar tiempo con amigos</a:t>
            </a:r>
          </a:p>
        </p:txBody>
      </p:sp>
    </p:spTree>
    <p:extLst>
      <p:ext uri="{BB962C8B-B14F-4D97-AF65-F5344CB8AC3E}">
        <p14:creationId xmlns:p14="http://schemas.microsoft.com/office/powerpoint/2010/main" val="2193852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0CD829-1EF8-405B-9C12-AB11B749C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Tus amigos hacen una gran fiesta este fin de semana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9999AB-15CF-4647-A8F0-961E19BA0D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¿</a:t>
            </a:r>
            <a:r>
              <a:rPr lang="es-AR" dirty="0" err="1"/>
              <a:t>Querés</a:t>
            </a:r>
            <a:r>
              <a:rPr lang="es-AR" dirty="0"/>
              <a:t> participar?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D3C2C1A5-28E2-4521-B23E-BF17DDACFE3E}"/>
              </a:ext>
            </a:extLst>
          </p:cNvPr>
          <p:cNvSpPr txBox="1"/>
          <p:nvPr/>
        </p:nvSpPr>
        <p:spPr>
          <a:xfrm>
            <a:off x="4229229" y="4848585"/>
            <a:ext cx="186677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no tengo tiempo para fiestas</a:t>
            </a:r>
          </a:p>
        </p:txBody>
      </p:sp>
      <p:sp>
        <p:nvSpPr>
          <p:cNvPr id="5" name="CuadroTexto 4">
            <a:hlinkClick r:id="rId4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7D427B6B-2568-4964-8493-9843E133880E}"/>
              </a:ext>
            </a:extLst>
          </p:cNvPr>
          <p:cNvSpPr txBox="1"/>
          <p:nvPr/>
        </p:nvSpPr>
        <p:spPr>
          <a:xfrm>
            <a:off x="6421444" y="4848585"/>
            <a:ext cx="2230187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me hará bien pasar tiempo con amigos</a:t>
            </a:r>
          </a:p>
        </p:txBody>
      </p:sp>
    </p:spTree>
    <p:extLst>
      <p:ext uri="{BB962C8B-B14F-4D97-AF65-F5344CB8AC3E}">
        <p14:creationId xmlns:p14="http://schemas.microsoft.com/office/powerpoint/2010/main" val="4206070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0CD829-1EF8-405B-9C12-AB11B749C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Tus amigos hacen una gran fiesta este fin de semana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9999AB-15CF-4647-A8F0-961E19BA0D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¿</a:t>
            </a:r>
            <a:r>
              <a:rPr lang="es-AR" dirty="0" err="1"/>
              <a:t>Querés</a:t>
            </a:r>
            <a:r>
              <a:rPr lang="es-AR" dirty="0"/>
              <a:t> participar?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D3C2C1A5-28E2-4521-B23E-BF17DDACFE3E}"/>
              </a:ext>
            </a:extLst>
          </p:cNvPr>
          <p:cNvSpPr txBox="1"/>
          <p:nvPr/>
        </p:nvSpPr>
        <p:spPr>
          <a:xfrm>
            <a:off x="4229229" y="4848585"/>
            <a:ext cx="186677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no tengo tiempo para fiestas</a:t>
            </a:r>
          </a:p>
        </p:txBody>
      </p:sp>
      <p:sp>
        <p:nvSpPr>
          <p:cNvPr id="5" name="CuadroTexto 4">
            <a:hlinkClick r:id="rId4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7D427B6B-2568-4964-8493-9843E133880E}"/>
              </a:ext>
            </a:extLst>
          </p:cNvPr>
          <p:cNvSpPr txBox="1"/>
          <p:nvPr/>
        </p:nvSpPr>
        <p:spPr>
          <a:xfrm>
            <a:off x="6421444" y="4848585"/>
            <a:ext cx="2230187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me hará bien pasar tiempo con amigos</a:t>
            </a:r>
          </a:p>
        </p:txBody>
      </p:sp>
    </p:spTree>
    <p:extLst>
      <p:ext uri="{BB962C8B-B14F-4D97-AF65-F5344CB8AC3E}">
        <p14:creationId xmlns:p14="http://schemas.microsoft.com/office/powerpoint/2010/main" val="1857774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0CD829-1EF8-405B-9C12-AB11B749C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Tus amigos hacen una gran fiesta este fin de semana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9999AB-15CF-4647-A8F0-961E19BA0D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¿</a:t>
            </a:r>
            <a:r>
              <a:rPr lang="es-AR" dirty="0" err="1"/>
              <a:t>Querés</a:t>
            </a:r>
            <a:r>
              <a:rPr lang="es-AR" dirty="0"/>
              <a:t> participar?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D3C2C1A5-28E2-4521-B23E-BF17DDACFE3E}"/>
              </a:ext>
            </a:extLst>
          </p:cNvPr>
          <p:cNvSpPr txBox="1"/>
          <p:nvPr/>
        </p:nvSpPr>
        <p:spPr>
          <a:xfrm>
            <a:off x="4229229" y="4848585"/>
            <a:ext cx="186677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no tengo tiempo para fiestas</a:t>
            </a:r>
          </a:p>
        </p:txBody>
      </p:sp>
      <p:sp>
        <p:nvSpPr>
          <p:cNvPr id="5" name="CuadroTexto 4">
            <a:hlinkClick r:id="rId4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7D427B6B-2568-4964-8493-9843E133880E}"/>
              </a:ext>
            </a:extLst>
          </p:cNvPr>
          <p:cNvSpPr txBox="1"/>
          <p:nvPr/>
        </p:nvSpPr>
        <p:spPr>
          <a:xfrm>
            <a:off x="6421444" y="4848585"/>
            <a:ext cx="2230187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me hará bien pasar tiempo con amigos</a:t>
            </a:r>
          </a:p>
        </p:txBody>
      </p:sp>
    </p:spTree>
    <p:extLst>
      <p:ext uri="{BB962C8B-B14F-4D97-AF65-F5344CB8AC3E}">
        <p14:creationId xmlns:p14="http://schemas.microsoft.com/office/powerpoint/2010/main" val="4011285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8F5237-12DA-4DB6-8D1B-093BD7B53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Ha </a:t>
            </a:r>
            <a:r>
              <a:rPr lang="es-AR" dirty="0" err="1"/>
              <a:t>surgidootra</a:t>
            </a:r>
            <a:r>
              <a:rPr lang="es-AR" dirty="0"/>
              <a:t> una nueva oportunidad laboral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91C8C7-8361-444E-986C-C9BB7F6585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¿</a:t>
            </a:r>
            <a:r>
              <a:rPr lang="es-AR" dirty="0" err="1"/>
              <a:t>Querés</a:t>
            </a:r>
            <a:r>
              <a:rPr lang="es-AR" dirty="0"/>
              <a:t> tomar el trabajo?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B5DA2EFC-2F77-4D32-8FF2-19BCA70BA1E0}"/>
              </a:ext>
            </a:extLst>
          </p:cNvPr>
          <p:cNvSpPr txBox="1"/>
          <p:nvPr/>
        </p:nvSpPr>
        <p:spPr>
          <a:xfrm>
            <a:off x="3784209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nunca hay que rechazar oportunidades así</a:t>
            </a:r>
          </a:p>
        </p:txBody>
      </p:sp>
      <p:sp>
        <p:nvSpPr>
          <p:cNvPr id="5" name="CuadroTexto 4">
            <a:hlinkClick r:id="rId4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B5E2DB2F-30FC-497E-841C-ACDC4D909976}"/>
              </a:ext>
            </a:extLst>
          </p:cNvPr>
          <p:cNvSpPr txBox="1"/>
          <p:nvPr/>
        </p:nvSpPr>
        <p:spPr>
          <a:xfrm>
            <a:off x="6435513" y="4848584"/>
            <a:ext cx="2511540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 tengo tiempo ni energías para un nuevo trabajo</a:t>
            </a:r>
          </a:p>
        </p:txBody>
      </p:sp>
    </p:spTree>
    <p:extLst>
      <p:ext uri="{BB962C8B-B14F-4D97-AF65-F5344CB8AC3E}">
        <p14:creationId xmlns:p14="http://schemas.microsoft.com/office/powerpoint/2010/main" val="662128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8F5237-12DA-4DB6-8D1B-093BD7B53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Ha surgido otra oportunidad laboral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91C8C7-8361-444E-986C-C9BB7F6585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¿</a:t>
            </a:r>
            <a:r>
              <a:rPr lang="es-AR" dirty="0" err="1"/>
              <a:t>Querés</a:t>
            </a:r>
            <a:r>
              <a:rPr lang="es-AR" dirty="0"/>
              <a:t> tomar el trabajo?</a:t>
            </a:r>
          </a:p>
        </p:txBody>
      </p:sp>
      <p:sp>
        <p:nvSpPr>
          <p:cNvPr id="4" name="CuadroTexto 3">
            <a:hlinkClick r:id="rId2" action="ppaction://hlinksldjump"/>
            <a:extLst>
              <a:ext uri="{FF2B5EF4-FFF2-40B4-BE49-F238E27FC236}">
                <a16:creationId xmlns:a16="http://schemas.microsoft.com/office/drawing/2014/main" id="{B5DA2EFC-2F77-4D32-8FF2-19BCA70BA1E0}"/>
              </a:ext>
            </a:extLst>
          </p:cNvPr>
          <p:cNvSpPr txBox="1"/>
          <p:nvPr/>
        </p:nvSpPr>
        <p:spPr>
          <a:xfrm>
            <a:off x="3784209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nunca hay que rechazar oportunidades así</a:t>
            </a:r>
          </a:p>
        </p:txBody>
      </p:sp>
      <p:sp>
        <p:nvSpPr>
          <p:cNvPr id="5" name="CuadroTexto 4">
            <a:hlinkClick r:id="rId3" action="ppaction://hlinksldjump"/>
            <a:extLst>
              <a:ext uri="{FF2B5EF4-FFF2-40B4-BE49-F238E27FC236}">
                <a16:creationId xmlns:a16="http://schemas.microsoft.com/office/drawing/2014/main" id="{B5E2DB2F-30FC-497E-841C-ACDC4D909976}"/>
              </a:ext>
            </a:extLst>
          </p:cNvPr>
          <p:cNvSpPr txBox="1"/>
          <p:nvPr/>
        </p:nvSpPr>
        <p:spPr>
          <a:xfrm>
            <a:off x="6435513" y="4848584"/>
            <a:ext cx="2511540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 tengo tiempo ni energías para un nuevo trabajo</a:t>
            </a:r>
          </a:p>
        </p:txBody>
      </p:sp>
    </p:spTree>
    <p:extLst>
      <p:ext uri="{BB962C8B-B14F-4D97-AF65-F5344CB8AC3E}">
        <p14:creationId xmlns:p14="http://schemas.microsoft.com/office/powerpoint/2010/main" val="1165709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8F5237-12DA-4DB6-8D1B-093BD7B53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Ha surgido otra oportunidad laboral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91C8C7-8361-444E-986C-C9BB7F6585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¿</a:t>
            </a:r>
            <a:r>
              <a:rPr lang="es-AR" dirty="0" err="1"/>
              <a:t>Querés</a:t>
            </a:r>
            <a:r>
              <a:rPr lang="es-AR" dirty="0"/>
              <a:t> tomar el trabajo?</a:t>
            </a:r>
          </a:p>
        </p:txBody>
      </p:sp>
      <p:sp>
        <p:nvSpPr>
          <p:cNvPr id="4" name="CuadroTexto 3">
            <a:hlinkClick r:id="rId2" action="ppaction://hlinksldjump"/>
            <a:extLst>
              <a:ext uri="{FF2B5EF4-FFF2-40B4-BE49-F238E27FC236}">
                <a16:creationId xmlns:a16="http://schemas.microsoft.com/office/drawing/2014/main" id="{B5DA2EFC-2F77-4D32-8FF2-19BCA70BA1E0}"/>
              </a:ext>
            </a:extLst>
          </p:cNvPr>
          <p:cNvSpPr txBox="1"/>
          <p:nvPr/>
        </p:nvSpPr>
        <p:spPr>
          <a:xfrm>
            <a:off x="3784209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nunca hay que rechazar oportunidades así</a:t>
            </a:r>
          </a:p>
        </p:txBody>
      </p:sp>
      <p:sp>
        <p:nvSpPr>
          <p:cNvPr id="5" name="CuadroTexto 4">
            <a:hlinkClick r:id="rId3" action="ppaction://hlinksldjump" highlightClick="1">
              <a:snd r:embed="rId4" name="click.wav"/>
            </a:hlinkClick>
            <a:extLst>
              <a:ext uri="{FF2B5EF4-FFF2-40B4-BE49-F238E27FC236}">
                <a16:creationId xmlns:a16="http://schemas.microsoft.com/office/drawing/2014/main" id="{B5E2DB2F-30FC-497E-841C-ACDC4D909976}"/>
              </a:ext>
            </a:extLst>
          </p:cNvPr>
          <p:cNvSpPr txBox="1"/>
          <p:nvPr/>
        </p:nvSpPr>
        <p:spPr>
          <a:xfrm>
            <a:off x="6435513" y="4848584"/>
            <a:ext cx="2511540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 tengo tiempo ni energías para un nuevo trabajo</a:t>
            </a:r>
          </a:p>
        </p:txBody>
      </p:sp>
    </p:spTree>
    <p:extLst>
      <p:ext uri="{BB962C8B-B14F-4D97-AF65-F5344CB8AC3E}">
        <p14:creationId xmlns:p14="http://schemas.microsoft.com/office/powerpoint/2010/main" val="2504259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2B1307-1F66-4CD9-A929-AEFF6D1C2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/>
              <a:t>¡Felicidades! Ganaste la lotería.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960590-2B95-481E-BF53-F0B0634605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¿Qué te gustaría hacer con el dinero?</a:t>
            </a:r>
          </a:p>
        </p:txBody>
      </p:sp>
      <p:sp>
        <p:nvSpPr>
          <p:cNvPr id="4" name="CuadroTexto 3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D8CA8E3B-EDFE-4D38-874C-8A89A9C2FF04}"/>
              </a:ext>
            </a:extLst>
          </p:cNvPr>
          <p:cNvSpPr txBox="1"/>
          <p:nvPr/>
        </p:nvSpPr>
        <p:spPr>
          <a:xfrm>
            <a:off x="4229229" y="4848585"/>
            <a:ext cx="1866771" cy="71508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Ahorrar el dinero</a:t>
            </a:r>
          </a:p>
        </p:txBody>
      </p:sp>
      <p:sp>
        <p:nvSpPr>
          <p:cNvPr id="5" name="CuadroTexto 4">
            <a:hlinkClick r:id="rId3" action="ppaction://hlinksldjump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070C50D2-5D6B-4078-BF8F-387D69B59FB5}"/>
              </a:ext>
            </a:extLst>
          </p:cNvPr>
          <p:cNvSpPr txBox="1"/>
          <p:nvPr/>
        </p:nvSpPr>
        <p:spPr>
          <a:xfrm>
            <a:off x="6632460" y="4848585"/>
            <a:ext cx="1866771" cy="71508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Realizar un viaje</a:t>
            </a:r>
          </a:p>
        </p:txBody>
      </p:sp>
    </p:spTree>
    <p:extLst>
      <p:ext uri="{BB962C8B-B14F-4D97-AF65-F5344CB8AC3E}">
        <p14:creationId xmlns:p14="http://schemas.microsoft.com/office/powerpoint/2010/main" val="31940376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8F5237-12DA-4DB6-8D1B-093BD7B53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Ha surgido otra oportunidad laboral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91C8C7-8361-444E-986C-C9BB7F6585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¿</a:t>
            </a:r>
            <a:r>
              <a:rPr lang="es-AR" dirty="0" err="1"/>
              <a:t>Querés</a:t>
            </a:r>
            <a:r>
              <a:rPr lang="es-AR" dirty="0"/>
              <a:t> tomar el trabajo?</a:t>
            </a:r>
          </a:p>
        </p:txBody>
      </p:sp>
      <p:sp>
        <p:nvSpPr>
          <p:cNvPr id="4" name="CuadroTexto 3">
            <a:hlinkClick r:id="rId2" action="ppaction://hlinksldjump"/>
            <a:extLst>
              <a:ext uri="{FF2B5EF4-FFF2-40B4-BE49-F238E27FC236}">
                <a16:creationId xmlns:a16="http://schemas.microsoft.com/office/drawing/2014/main" id="{B5DA2EFC-2F77-4D32-8FF2-19BCA70BA1E0}"/>
              </a:ext>
            </a:extLst>
          </p:cNvPr>
          <p:cNvSpPr txBox="1"/>
          <p:nvPr/>
        </p:nvSpPr>
        <p:spPr>
          <a:xfrm>
            <a:off x="3784209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nunca hay que rechazar oportunidades así</a:t>
            </a:r>
          </a:p>
        </p:txBody>
      </p:sp>
      <p:sp>
        <p:nvSpPr>
          <p:cNvPr id="5" name="CuadroTexto 4">
            <a:hlinkClick r:id="rId3" action="ppaction://hlinksldjump" highlightClick="1">
              <a:snd r:embed="rId4" name="click.wav"/>
            </a:hlinkClick>
            <a:extLst>
              <a:ext uri="{FF2B5EF4-FFF2-40B4-BE49-F238E27FC236}">
                <a16:creationId xmlns:a16="http://schemas.microsoft.com/office/drawing/2014/main" id="{B5E2DB2F-30FC-497E-841C-ACDC4D909976}"/>
              </a:ext>
            </a:extLst>
          </p:cNvPr>
          <p:cNvSpPr txBox="1"/>
          <p:nvPr/>
        </p:nvSpPr>
        <p:spPr>
          <a:xfrm>
            <a:off x="6435513" y="4848584"/>
            <a:ext cx="2511540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 tengo tiempo ni energías para un nuevo trabajo</a:t>
            </a:r>
          </a:p>
        </p:txBody>
      </p:sp>
    </p:spTree>
    <p:extLst>
      <p:ext uri="{BB962C8B-B14F-4D97-AF65-F5344CB8AC3E}">
        <p14:creationId xmlns:p14="http://schemas.microsoft.com/office/powerpoint/2010/main" val="5965763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8F5237-12DA-4DB6-8D1B-093BD7B53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Ha surgido otra oportunidad laboral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91C8C7-8361-444E-986C-C9BB7F6585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¿</a:t>
            </a:r>
            <a:r>
              <a:rPr lang="es-AR" dirty="0" err="1"/>
              <a:t>Querés</a:t>
            </a:r>
            <a:r>
              <a:rPr lang="es-AR" dirty="0"/>
              <a:t> tomar el trabajo?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B5DA2EFC-2F77-4D32-8FF2-19BCA70BA1E0}"/>
              </a:ext>
            </a:extLst>
          </p:cNvPr>
          <p:cNvSpPr txBox="1"/>
          <p:nvPr/>
        </p:nvSpPr>
        <p:spPr>
          <a:xfrm>
            <a:off x="3784209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nunca hay que rechazar oportunidades así</a:t>
            </a:r>
          </a:p>
        </p:txBody>
      </p:sp>
      <p:sp>
        <p:nvSpPr>
          <p:cNvPr id="5" name="CuadroTexto 4">
            <a:hlinkClick r:id="rId4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B5E2DB2F-30FC-497E-841C-ACDC4D909976}"/>
              </a:ext>
            </a:extLst>
          </p:cNvPr>
          <p:cNvSpPr txBox="1"/>
          <p:nvPr/>
        </p:nvSpPr>
        <p:spPr>
          <a:xfrm>
            <a:off x="6435513" y="4848584"/>
            <a:ext cx="2511540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 tengo tiempo ni energías para un nuevo trabajo</a:t>
            </a:r>
          </a:p>
        </p:txBody>
      </p:sp>
    </p:spTree>
    <p:extLst>
      <p:ext uri="{BB962C8B-B14F-4D97-AF65-F5344CB8AC3E}">
        <p14:creationId xmlns:p14="http://schemas.microsoft.com/office/powerpoint/2010/main" val="3917279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8F5237-12DA-4DB6-8D1B-093BD7B53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Ha surgido una nueva oportunidad laboral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91C8C7-8361-444E-986C-C9BB7F6585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¿</a:t>
            </a:r>
            <a:r>
              <a:rPr lang="es-AR" dirty="0" err="1"/>
              <a:t>Querés</a:t>
            </a:r>
            <a:r>
              <a:rPr lang="es-AR" dirty="0"/>
              <a:t> tomar el trabajo?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B5DA2EFC-2F77-4D32-8FF2-19BCA70BA1E0}"/>
              </a:ext>
            </a:extLst>
          </p:cNvPr>
          <p:cNvSpPr txBox="1"/>
          <p:nvPr/>
        </p:nvSpPr>
        <p:spPr>
          <a:xfrm>
            <a:off x="3784209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nunca hay que rechazar oportunidades así</a:t>
            </a:r>
          </a:p>
        </p:txBody>
      </p:sp>
      <p:sp>
        <p:nvSpPr>
          <p:cNvPr id="5" name="CuadroTexto 4">
            <a:hlinkClick r:id="rId4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B5E2DB2F-30FC-497E-841C-ACDC4D909976}"/>
              </a:ext>
            </a:extLst>
          </p:cNvPr>
          <p:cNvSpPr txBox="1"/>
          <p:nvPr/>
        </p:nvSpPr>
        <p:spPr>
          <a:xfrm>
            <a:off x="6435513" y="4848584"/>
            <a:ext cx="2511540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 tengo tiempo ni energías para un nuevo trabajo</a:t>
            </a:r>
          </a:p>
        </p:txBody>
      </p:sp>
    </p:spTree>
    <p:extLst>
      <p:ext uri="{BB962C8B-B14F-4D97-AF65-F5344CB8AC3E}">
        <p14:creationId xmlns:p14="http://schemas.microsoft.com/office/powerpoint/2010/main" val="33722923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4FB12-84DD-43F4-9FDB-79134C2C9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Toda tu familia se reúne a cenar este fin de semana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66578E-D39B-4161-AAF6-23F5702DB8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Te han invitado y tienes muchas ganas de ir pero ellos entienden si estás ocupado ¿</a:t>
            </a:r>
            <a:r>
              <a:rPr lang="es-AR" dirty="0" err="1"/>
              <a:t>Querés</a:t>
            </a:r>
            <a:r>
              <a:rPr lang="es-AR" dirty="0"/>
              <a:t> asistir?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F15B7A84-6EBA-485E-9CE2-CB48AD9825F9}"/>
              </a:ext>
            </a:extLst>
          </p:cNvPr>
          <p:cNvSpPr txBox="1"/>
          <p:nvPr/>
        </p:nvSpPr>
        <p:spPr>
          <a:xfrm>
            <a:off x="3784209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estoy ocupado con mis deberes</a:t>
            </a:r>
          </a:p>
        </p:txBody>
      </p:sp>
      <p:sp>
        <p:nvSpPr>
          <p:cNvPr id="5" name="CuadroTexto 4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604D3A0C-D2F5-4D04-A574-FF6BC0B54F51}"/>
              </a:ext>
            </a:extLst>
          </p:cNvPr>
          <p:cNvSpPr txBox="1"/>
          <p:nvPr/>
        </p:nvSpPr>
        <p:spPr>
          <a:xfrm>
            <a:off x="6707944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siempre es bueno pasar ratos en familia</a:t>
            </a:r>
          </a:p>
        </p:txBody>
      </p:sp>
    </p:spTree>
    <p:extLst>
      <p:ext uri="{BB962C8B-B14F-4D97-AF65-F5344CB8AC3E}">
        <p14:creationId xmlns:p14="http://schemas.microsoft.com/office/powerpoint/2010/main" val="14891494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4FB12-84DD-43F4-9FDB-79134C2C9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Toda tu familia se reúne a cenar este fin de semana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66578E-D39B-4161-AAF6-23F5702DB8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Te han invitado y tienes muchas ganas de ir pero ellos entienden si estás ocupado ¿</a:t>
            </a:r>
            <a:r>
              <a:rPr lang="es-AR" dirty="0" err="1"/>
              <a:t>Querés</a:t>
            </a:r>
            <a:r>
              <a:rPr lang="es-AR" dirty="0"/>
              <a:t> asistir?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F15B7A84-6EBA-485E-9CE2-CB48AD9825F9}"/>
              </a:ext>
            </a:extLst>
          </p:cNvPr>
          <p:cNvSpPr txBox="1"/>
          <p:nvPr/>
        </p:nvSpPr>
        <p:spPr>
          <a:xfrm>
            <a:off x="3784209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estoy ocupado con mis deberes</a:t>
            </a:r>
          </a:p>
        </p:txBody>
      </p:sp>
      <p:sp>
        <p:nvSpPr>
          <p:cNvPr id="5" name="CuadroTexto 4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604D3A0C-D2F5-4D04-A574-FF6BC0B54F51}"/>
              </a:ext>
            </a:extLst>
          </p:cNvPr>
          <p:cNvSpPr txBox="1"/>
          <p:nvPr/>
        </p:nvSpPr>
        <p:spPr>
          <a:xfrm>
            <a:off x="6707944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siempre es bueno pasar ratos en familia</a:t>
            </a:r>
          </a:p>
        </p:txBody>
      </p:sp>
    </p:spTree>
    <p:extLst>
      <p:ext uri="{BB962C8B-B14F-4D97-AF65-F5344CB8AC3E}">
        <p14:creationId xmlns:p14="http://schemas.microsoft.com/office/powerpoint/2010/main" val="8915388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4FB12-84DD-43F4-9FDB-79134C2C9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Toda tu familia se reúne a cenar este fin de semana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66578E-D39B-4161-AAF6-23F5702DB8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Te han invitado y tienes muchas ganas de ir pero ellos entienden si estás ocupado ¿</a:t>
            </a:r>
            <a:r>
              <a:rPr lang="es-AR" dirty="0" err="1"/>
              <a:t>Querés</a:t>
            </a:r>
            <a:r>
              <a:rPr lang="es-AR" dirty="0"/>
              <a:t> asistir?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F15B7A84-6EBA-485E-9CE2-CB48AD9825F9}"/>
              </a:ext>
            </a:extLst>
          </p:cNvPr>
          <p:cNvSpPr txBox="1"/>
          <p:nvPr/>
        </p:nvSpPr>
        <p:spPr>
          <a:xfrm>
            <a:off x="3784209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estoy ocupado con mis deberes</a:t>
            </a:r>
          </a:p>
        </p:txBody>
      </p:sp>
      <p:sp>
        <p:nvSpPr>
          <p:cNvPr id="5" name="CuadroTexto 4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604D3A0C-D2F5-4D04-A574-FF6BC0B54F51}"/>
              </a:ext>
            </a:extLst>
          </p:cNvPr>
          <p:cNvSpPr txBox="1"/>
          <p:nvPr/>
        </p:nvSpPr>
        <p:spPr>
          <a:xfrm>
            <a:off x="6707944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siempre es bueno pasar ratos en familia</a:t>
            </a:r>
          </a:p>
        </p:txBody>
      </p:sp>
    </p:spTree>
    <p:extLst>
      <p:ext uri="{BB962C8B-B14F-4D97-AF65-F5344CB8AC3E}">
        <p14:creationId xmlns:p14="http://schemas.microsoft.com/office/powerpoint/2010/main" val="1642415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4FB12-84DD-43F4-9FDB-79134C2C9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Toda tu familia se reúne a cenar este fin de semana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66578E-D39B-4161-AAF6-23F5702DB8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Te han invitado y tienes muchas ganas de ir pero ellos entienden si estás ocupado ¿</a:t>
            </a:r>
            <a:r>
              <a:rPr lang="es-AR" dirty="0" err="1"/>
              <a:t>Querés</a:t>
            </a:r>
            <a:r>
              <a:rPr lang="es-AR" dirty="0"/>
              <a:t> asistir?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F15B7A84-6EBA-485E-9CE2-CB48AD9825F9}"/>
              </a:ext>
            </a:extLst>
          </p:cNvPr>
          <p:cNvSpPr txBox="1"/>
          <p:nvPr/>
        </p:nvSpPr>
        <p:spPr>
          <a:xfrm>
            <a:off x="3784209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estoy ocupado con mis deberes</a:t>
            </a:r>
          </a:p>
        </p:txBody>
      </p:sp>
      <p:sp>
        <p:nvSpPr>
          <p:cNvPr id="5" name="CuadroTexto 4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604D3A0C-D2F5-4D04-A574-FF6BC0B54F51}"/>
              </a:ext>
            </a:extLst>
          </p:cNvPr>
          <p:cNvSpPr txBox="1"/>
          <p:nvPr/>
        </p:nvSpPr>
        <p:spPr>
          <a:xfrm>
            <a:off x="6707944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siempre es bueno pasar ratos en familia</a:t>
            </a:r>
          </a:p>
        </p:txBody>
      </p:sp>
    </p:spTree>
    <p:extLst>
      <p:ext uri="{BB962C8B-B14F-4D97-AF65-F5344CB8AC3E}">
        <p14:creationId xmlns:p14="http://schemas.microsoft.com/office/powerpoint/2010/main" val="818611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4FB12-84DD-43F4-9FDB-79134C2C9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Toda tu familia se reúne a cenar este fin de semana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66578E-D39B-4161-AAF6-23F5702DB8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Te han invitado y tienes muchas ganas de ir pero ellos entienden si estás ocupado ¿</a:t>
            </a:r>
            <a:r>
              <a:rPr lang="es-AR" dirty="0" err="1"/>
              <a:t>Querés</a:t>
            </a:r>
            <a:r>
              <a:rPr lang="es-AR" dirty="0"/>
              <a:t> asistir?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F15B7A84-6EBA-485E-9CE2-CB48AD9825F9}"/>
              </a:ext>
            </a:extLst>
          </p:cNvPr>
          <p:cNvSpPr txBox="1"/>
          <p:nvPr/>
        </p:nvSpPr>
        <p:spPr>
          <a:xfrm>
            <a:off x="3784209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estoy ocupado con mis deberes</a:t>
            </a:r>
          </a:p>
        </p:txBody>
      </p:sp>
      <p:sp>
        <p:nvSpPr>
          <p:cNvPr id="5" name="CuadroTexto 4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604D3A0C-D2F5-4D04-A574-FF6BC0B54F51}"/>
              </a:ext>
            </a:extLst>
          </p:cNvPr>
          <p:cNvSpPr txBox="1"/>
          <p:nvPr/>
        </p:nvSpPr>
        <p:spPr>
          <a:xfrm>
            <a:off x="6707944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siempre es bueno pasar ratos en familia</a:t>
            </a:r>
          </a:p>
        </p:txBody>
      </p:sp>
    </p:spTree>
    <p:extLst>
      <p:ext uri="{BB962C8B-B14F-4D97-AF65-F5344CB8AC3E}">
        <p14:creationId xmlns:p14="http://schemas.microsoft.com/office/powerpoint/2010/main" val="7735066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4FB12-84DD-43F4-9FDB-79134C2C9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Toda tu familia se reúne a cenar este fin de semana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66578E-D39B-4161-AAF6-23F5702DB8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Te han invitado y tienes muchas ganas de ir pero ellos entienden si estás ocupado ¿</a:t>
            </a:r>
            <a:r>
              <a:rPr lang="es-AR" dirty="0" err="1"/>
              <a:t>Querés</a:t>
            </a:r>
            <a:r>
              <a:rPr lang="es-AR" dirty="0"/>
              <a:t> asistir?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F15B7A84-6EBA-485E-9CE2-CB48AD9825F9}"/>
              </a:ext>
            </a:extLst>
          </p:cNvPr>
          <p:cNvSpPr txBox="1"/>
          <p:nvPr/>
        </p:nvSpPr>
        <p:spPr>
          <a:xfrm>
            <a:off x="3784209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estoy ocupado con mis deberes</a:t>
            </a:r>
          </a:p>
        </p:txBody>
      </p:sp>
      <p:sp>
        <p:nvSpPr>
          <p:cNvPr id="5" name="CuadroTexto 4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604D3A0C-D2F5-4D04-A574-FF6BC0B54F51}"/>
              </a:ext>
            </a:extLst>
          </p:cNvPr>
          <p:cNvSpPr txBox="1"/>
          <p:nvPr/>
        </p:nvSpPr>
        <p:spPr>
          <a:xfrm>
            <a:off x="6707944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siempre es bueno pasar ratos en familia</a:t>
            </a:r>
          </a:p>
        </p:txBody>
      </p:sp>
    </p:spTree>
    <p:extLst>
      <p:ext uri="{BB962C8B-B14F-4D97-AF65-F5344CB8AC3E}">
        <p14:creationId xmlns:p14="http://schemas.microsoft.com/office/powerpoint/2010/main" val="11929372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4FB12-84DD-43F4-9FDB-79134C2C9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Toda tu familia se reúne a cenar este fin de semana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66578E-D39B-4161-AAF6-23F5702DB8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Te han invitado y tienes muchas ganas de ir pero ellos entienden si estás ocupado ¿</a:t>
            </a:r>
            <a:r>
              <a:rPr lang="es-AR" dirty="0" err="1"/>
              <a:t>Querés</a:t>
            </a:r>
            <a:r>
              <a:rPr lang="es-AR" dirty="0"/>
              <a:t> asistir?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F15B7A84-6EBA-485E-9CE2-CB48AD9825F9}"/>
              </a:ext>
            </a:extLst>
          </p:cNvPr>
          <p:cNvSpPr txBox="1"/>
          <p:nvPr/>
        </p:nvSpPr>
        <p:spPr>
          <a:xfrm>
            <a:off x="3784209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estoy ocupado con mis deberes</a:t>
            </a:r>
          </a:p>
        </p:txBody>
      </p:sp>
      <p:sp>
        <p:nvSpPr>
          <p:cNvPr id="5" name="CuadroTexto 4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604D3A0C-D2F5-4D04-A574-FF6BC0B54F51}"/>
              </a:ext>
            </a:extLst>
          </p:cNvPr>
          <p:cNvSpPr txBox="1"/>
          <p:nvPr/>
        </p:nvSpPr>
        <p:spPr>
          <a:xfrm>
            <a:off x="6707944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siempre es bueno pasar ratos en familia</a:t>
            </a:r>
          </a:p>
        </p:txBody>
      </p:sp>
    </p:spTree>
    <p:extLst>
      <p:ext uri="{BB962C8B-B14F-4D97-AF65-F5344CB8AC3E}">
        <p14:creationId xmlns:p14="http://schemas.microsoft.com/office/powerpoint/2010/main" val="892164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572B1F-063E-45F8-8001-4D9120A1D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¡Ha surgido una oportunidad laboral!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826F6D-0035-4CDC-9C51-445E184883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No </a:t>
            </a:r>
            <a:r>
              <a:rPr lang="es-AR" dirty="0" err="1"/>
              <a:t>tenés</a:t>
            </a:r>
            <a:r>
              <a:rPr lang="es-AR" dirty="0"/>
              <a:t> trabajo ¿</a:t>
            </a:r>
            <a:r>
              <a:rPr lang="es-AR" dirty="0" err="1"/>
              <a:t>Querés</a:t>
            </a:r>
            <a:r>
              <a:rPr lang="es-AR" dirty="0"/>
              <a:t> tomar el puesto?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9FE2B2EB-3B0C-41CE-AB65-5E98E283281B}"/>
              </a:ext>
            </a:extLst>
          </p:cNvPr>
          <p:cNvSpPr txBox="1"/>
          <p:nvPr/>
        </p:nvSpPr>
        <p:spPr>
          <a:xfrm>
            <a:off x="3957255" y="4690582"/>
            <a:ext cx="2129367" cy="71508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me vendría bien un trabajo</a:t>
            </a:r>
          </a:p>
        </p:txBody>
      </p:sp>
      <p:sp>
        <p:nvSpPr>
          <p:cNvPr id="5" name="CuadroTexto 4">
            <a:hlinkClick r:id="rId4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9E95EFD7-1DF6-44AD-ACBB-22B7DD5E6F9A}"/>
              </a:ext>
            </a:extLst>
          </p:cNvPr>
          <p:cNvSpPr txBox="1"/>
          <p:nvPr/>
        </p:nvSpPr>
        <p:spPr>
          <a:xfrm>
            <a:off x="6677008" y="4695351"/>
            <a:ext cx="2129367" cy="71508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no necesito dinero</a:t>
            </a:r>
          </a:p>
        </p:txBody>
      </p:sp>
    </p:spTree>
    <p:extLst>
      <p:ext uri="{BB962C8B-B14F-4D97-AF65-F5344CB8AC3E}">
        <p14:creationId xmlns:p14="http://schemas.microsoft.com/office/powerpoint/2010/main" val="40000322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1A4D55-1224-46A3-8550-C54486216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609599"/>
            <a:ext cx="8707145" cy="1373945"/>
          </a:xfrm>
        </p:spPr>
        <p:txBody>
          <a:bodyPr/>
          <a:lstStyle/>
          <a:p>
            <a:r>
              <a:rPr lang="es-AR" dirty="0"/>
              <a:t>¡</a:t>
            </a:r>
            <a:r>
              <a:rPr lang="es-AR" dirty="0" err="1"/>
              <a:t>Arriesgate</a:t>
            </a:r>
            <a:r>
              <a:rPr lang="es-AR" dirty="0"/>
              <a:t> un poco más!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630B31-6AFD-429B-9960-DADE4B650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89212" y="2672863"/>
            <a:ext cx="8915399" cy="3237048"/>
          </a:xfrm>
        </p:spPr>
        <p:txBody>
          <a:bodyPr/>
          <a:lstStyle/>
          <a:p>
            <a:r>
              <a:rPr lang="es-AR" dirty="0"/>
              <a:t>Tomás decisiones muy (demasiado) responsablemente, teniendo en cuenta las consecuencias a largo plazo… ¿Pero alguna vez pensaste en hacerle caso a tus impulsos? No te atosigues en responsabilidades, ¡No es saludable! Salí un poco más, </a:t>
            </a:r>
            <a:r>
              <a:rPr lang="es-AR" dirty="0" err="1"/>
              <a:t>divertíte</a:t>
            </a:r>
            <a:r>
              <a:rPr lang="es-AR" dirty="0"/>
              <a:t> y disfruta la vida.</a:t>
            </a:r>
          </a:p>
        </p:txBody>
      </p:sp>
      <p:sp>
        <p:nvSpPr>
          <p:cNvPr id="4" name="CuadroTexto 3">
            <a:hlinkClick r:id="" action="ppaction://hlinkshowjump?jump=endshow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1BC45DF4-304E-42DE-A108-5C445660DFDE}"/>
              </a:ext>
            </a:extLst>
          </p:cNvPr>
          <p:cNvSpPr txBox="1"/>
          <p:nvPr/>
        </p:nvSpPr>
        <p:spPr>
          <a:xfrm>
            <a:off x="5148775" y="5226845"/>
            <a:ext cx="2311791" cy="408623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Salir del juego</a:t>
            </a:r>
          </a:p>
        </p:txBody>
      </p:sp>
    </p:spTree>
    <p:extLst>
      <p:ext uri="{BB962C8B-B14F-4D97-AF65-F5344CB8AC3E}">
        <p14:creationId xmlns:p14="http://schemas.microsoft.com/office/powerpoint/2010/main" val="27687211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1A4D55-1224-46A3-8550-C54486216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609599"/>
            <a:ext cx="8707145" cy="1373945"/>
          </a:xfrm>
        </p:spPr>
        <p:txBody>
          <a:bodyPr/>
          <a:lstStyle/>
          <a:p>
            <a:r>
              <a:rPr lang="es-AR" dirty="0"/>
              <a:t>Equilibrio perfecto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630B31-6AFD-429B-9960-DADE4B650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89212" y="2672863"/>
            <a:ext cx="8915399" cy="3237048"/>
          </a:xfrm>
        </p:spPr>
        <p:txBody>
          <a:bodyPr/>
          <a:lstStyle/>
          <a:p>
            <a:r>
              <a:rPr lang="es-AR" dirty="0"/>
              <a:t>Según tus decisiones, </a:t>
            </a:r>
            <a:r>
              <a:rPr lang="es-AR" dirty="0" err="1"/>
              <a:t>tenés</a:t>
            </a:r>
            <a:r>
              <a:rPr lang="es-AR" dirty="0"/>
              <a:t> el equilibrio perfecto entre tomar decisiones teniendo en cuenta el largo plazo pero sin ignorar a tus sentimientos, disfrutas de la vida con responsabilidad hacia las consecuencias futuras… ¡Felicitaciones!</a:t>
            </a:r>
          </a:p>
        </p:txBody>
      </p:sp>
      <p:sp>
        <p:nvSpPr>
          <p:cNvPr id="4" name="CuadroTexto 3">
            <a:hlinkClick r:id="" action="ppaction://hlinkshowjump?jump=endshow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B24CD560-AB97-4B7D-9466-BF0BD47AEEA0}"/>
              </a:ext>
            </a:extLst>
          </p:cNvPr>
          <p:cNvSpPr txBox="1"/>
          <p:nvPr/>
        </p:nvSpPr>
        <p:spPr>
          <a:xfrm>
            <a:off x="5148775" y="5226845"/>
            <a:ext cx="2311791" cy="408623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Salir del juego</a:t>
            </a:r>
          </a:p>
        </p:txBody>
      </p:sp>
    </p:spTree>
    <p:extLst>
      <p:ext uri="{BB962C8B-B14F-4D97-AF65-F5344CB8AC3E}">
        <p14:creationId xmlns:p14="http://schemas.microsoft.com/office/powerpoint/2010/main" val="19741333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1A4D55-1224-46A3-8550-C54486216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609599"/>
            <a:ext cx="8707145" cy="1373945"/>
          </a:xfrm>
        </p:spPr>
        <p:txBody>
          <a:bodyPr/>
          <a:lstStyle/>
          <a:p>
            <a:r>
              <a:rPr lang="es-AR" dirty="0"/>
              <a:t>¡Sé más responsable!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630B31-6AFD-429B-9960-DADE4B650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89212" y="2672862"/>
            <a:ext cx="8915399" cy="3237049"/>
          </a:xfrm>
        </p:spPr>
        <p:txBody>
          <a:bodyPr/>
          <a:lstStyle/>
          <a:p>
            <a:r>
              <a:rPr lang="es-AR" dirty="0"/>
              <a:t>Tus elecciones demostraron que si bien seguís (demasiado) a tus deseos inmediatos e impulsos, no </a:t>
            </a:r>
            <a:r>
              <a:rPr lang="es-AR" dirty="0" err="1"/>
              <a:t>tenés</a:t>
            </a:r>
            <a:r>
              <a:rPr lang="es-AR" dirty="0"/>
              <a:t> mucha responsabilidad sobre las consecuencias a futuro. Te aconsejamos que cuando tomes una decisión, tengas un poco más en cuenta como esta te afectará en el largo plazo.</a:t>
            </a:r>
          </a:p>
        </p:txBody>
      </p:sp>
      <p:sp>
        <p:nvSpPr>
          <p:cNvPr id="4" name="CuadroTexto 3">
            <a:hlinkClick r:id="" action="ppaction://hlinkshowjump?jump=endshow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73813AA-23D4-4DBC-AD9F-BC3D8ED1124A}"/>
              </a:ext>
            </a:extLst>
          </p:cNvPr>
          <p:cNvSpPr txBox="1"/>
          <p:nvPr/>
        </p:nvSpPr>
        <p:spPr>
          <a:xfrm>
            <a:off x="5148775" y="5226845"/>
            <a:ext cx="2311791" cy="408623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Salir del juego</a:t>
            </a:r>
          </a:p>
        </p:txBody>
      </p:sp>
    </p:spTree>
    <p:extLst>
      <p:ext uri="{BB962C8B-B14F-4D97-AF65-F5344CB8AC3E}">
        <p14:creationId xmlns:p14="http://schemas.microsoft.com/office/powerpoint/2010/main" val="1030874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572B1F-063E-45F8-8001-4D9120A1D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¡Ha surgido una oportunidad laboral!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826F6D-0035-4CDC-9C51-445E184883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No </a:t>
            </a:r>
            <a:r>
              <a:rPr lang="es-AR" dirty="0" err="1"/>
              <a:t>tenés</a:t>
            </a:r>
            <a:r>
              <a:rPr lang="es-AR" dirty="0"/>
              <a:t> trabajo ¿</a:t>
            </a:r>
            <a:r>
              <a:rPr lang="es-AR" dirty="0" err="1"/>
              <a:t>Querés</a:t>
            </a:r>
            <a:r>
              <a:rPr lang="es-AR" dirty="0"/>
              <a:t> tomar el puesto?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9FE2B2EB-3B0C-41CE-AB65-5E98E283281B}"/>
              </a:ext>
            </a:extLst>
          </p:cNvPr>
          <p:cNvSpPr txBox="1"/>
          <p:nvPr/>
        </p:nvSpPr>
        <p:spPr>
          <a:xfrm>
            <a:off x="3957255" y="4690582"/>
            <a:ext cx="2129367" cy="71508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me vendría bien un trabajo</a:t>
            </a:r>
          </a:p>
        </p:txBody>
      </p:sp>
      <p:sp>
        <p:nvSpPr>
          <p:cNvPr id="5" name="CuadroTexto 4">
            <a:hlinkClick r:id="rId4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9E95EFD7-1DF6-44AD-ACBB-22B7DD5E6F9A}"/>
              </a:ext>
            </a:extLst>
          </p:cNvPr>
          <p:cNvSpPr txBox="1"/>
          <p:nvPr/>
        </p:nvSpPr>
        <p:spPr>
          <a:xfrm>
            <a:off x="6677008" y="4694259"/>
            <a:ext cx="2129367" cy="71508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no necesito dinero</a:t>
            </a:r>
          </a:p>
        </p:txBody>
      </p:sp>
    </p:spTree>
    <p:extLst>
      <p:ext uri="{BB962C8B-B14F-4D97-AF65-F5344CB8AC3E}">
        <p14:creationId xmlns:p14="http://schemas.microsoft.com/office/powerpoint/2010/main" val="3839478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8DE6B4-E828-4E03-81E9-3EA024569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¡Es hora de las inscripciones a las universidades!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1FC166-E161-4D68-8693-895CB31A48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¿Quieres aplicar a una universidad?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FB4E313B-5844-466A-98D6-D985D47A45C0}"/>
              </a:ext>
            </a:extLst>
          </p:cNvPr>
          <p:cNvSpPr txBox="1"/>
          <p:nvPr/>
        </p:nvSpPr>
        <p:spPr>
          <a:xfrm>
            <a:off x="3678702" y="4848584"/>
            <a:ext cx="2417298" cy="71508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debo conseguir un titulo</a:t>
            </a:r>
          </a:p>
        </p:txBody>
      </p:sp>
      <p:sp>
        <p:nvSpPr>
          <p:cNvPr id="5" name="CuadroTexto 4">
            <a:hlinkClick r:id="rId4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65E71F1E-BE53-4B09-A46C-63297ECA6E3B}"/>
              </a:ext>
            </a:extLst>
          </p:cNvPr>
          <p:cNvSpPr txBox="1"/>
          <p:nvPr/>
        </p:nvSpPr>
        <p:spPr>
          <a:xfrm>
            <a:off x="6646527" y="4848584"/>
            <a:ext cx="1866771" cy="71508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estudiar no es lo mío</a:t>
            </a:r>
          </a:p>
        </p:txBody>
      </p:sp>
    </p:spTree>
    <p:extLst>
      <p:ext uri="{BB962C8B-B14F-4D97-AF65-F5344CB8AC3E}">
        <p14:creationId xmlns:p14="http://schemas.microsoft.com/office/powerpoint/2010/main" val="1435022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8DE6B4-E828-4E03-81E9-3EA024569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¡Es hora de las inscripciones a las universidades!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1FC166-E161-4D68-8693-895CB31A48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¿Quieres aplicar a una universidad?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FB4E313B-5844-466A-98D6-D985D47A45C0}"/>
              </a:ext>
            </a:extLst>
          </p:cNvPr>
          <p:cNvSpPr txBox="1"/>
          <p:nvPr/>
        </p:nvSpPr>
        <p:spPr>
          <a:xfrm>
            <a:off x="3678702" y="4848584"/>
            <a:ext cx="2417298" cy="71508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debo conseguir un titulo</a:t>
            </a:r>
          </a:p>
        </p:txBody>
      </p:sp>
      <p:sp>
        <p:nvSpPr>
          <p:cNvPr id="5" name="CuadroTexto 4">
            <a:hlinkClick r:id="rId4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65E71F1E-BE53-4B09-A46C-63297ECA6E3B}"/>
              </a:ext>
            </a:extLst>
          </p:cNvPr>
          <p:cNvSpPr txBox="1"/>
          <p:nvPr/>
        </p:nvSpPr>
        <p:spPr>
          <a:xfrm>
            <a:off x="6646527" y="4848584"/>
            <a:ext cx="1866771" cy="71508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estudiar no es lo mío</a:t>
            </a:r>
          </a:p>
        </p:txBody>
      </p:sp>
    </p:spTree>
    <p:extLst>
      <p:ext uri="{BB962C8B-B14F-4D97-AF65-F5344CB8AC3E}">
        <p14:creationId xmlns:p14="http://schemas.microsoft.com/office/powerpoint/2010/main" val="33245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8DE6B4-E828-4E03-81E9-3EA024569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¡Es hora de las inscripciones a las universidades!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1FC166-E161-4D68-8693-895CB31A48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¿Quieres aplicar a una universidad?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FB4E313B-5844-466A-98D6-D985D47A45C0}"/>
              </a:ext>
            </a:extLst>
          </p:cNvPr>
          <p:cNvSpPr txBox="1"/>
          <p:nvPr/>
        </p:nvSpPr>
        <p:spPr>
          <a:xfrm>
            <a:off x="3678702" y="4848584"/>
            <a:ext cx="2417298" cy="71508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debo conseguir un titulo</a:t>
            </a:r>
          </a:p>
        </p:txBody>
      </p:sp>
      <p:sp>
        <p:nvSpPr>
          <p:cNvPr id="5" name="CuadroTexto 4">
            <a:hlinkClick r:id="rId4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65E71F1E-BE53-4B09-A46C-63297ECA6E3B}"/>
              </a:ext>
            </a:extLst>
          </p:cNvPr>
          <p:cNvSpPr txBox="1"/>
          <p:nvPr/>
        </p:nvSpPr>
        <p:spPr>
          <a:xfrm>
            <a:off x="6646527" y="4848584"/>
            <a:ext cx="1866771" cy="71508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estudiar no es lo mío</a:t>
            </a:r>
          </a:p>
        </p:txBody>
      </p:sp>
    </p:spTree>
    <p:extLst>
      <p:ext uri="{BB962C8B-B14F-4D97-AF65-F5344CB8AC3E}">
        <p14:creationId xmlns:p14="http://schemas.microsoft.com/office/powerpoint/2010/main" val="3382316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917A8F-516F-4E15-BF92-AA2AA513F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¿Te gustaría comenzar a hacer actividad física?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63C5E4-C2A4-4CE3-A1FD-85E3619027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err="1"/>
              <a:t>Podés</a:t>
            </a:r>
            <a:r>
              <a:rPr lang="es-AR" dirty="0"/>
              <a:t> hacer algún deporte, ir al gimnasio, salir a correr, o lo que vos quieras.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A8700E20-6C71-4630-8C0B-4DAC6715DE8B}"/>
              </a:ext>
            </a:extLst>
          </p:cNvPr>
          <p:cNvSpPr txBox="1"/>
          <p:nvPr/>
        </p:nvSpPr>
        <p:spPr>
          <a:xfrm>
            <a:off x="3784209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me gustaría mantenerme en forma</a:t>
            </a:r>
          </a:p>
        </p:txBody>
      </p:sp>
      <p:sp>
        <p:nvSpPr>
          <p:cNvPr id="5" name="CuadroTexto 4">
            <a:hlinkClick r:id="rId4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6FF32018-C5A0-463C-8F05-F1FA52377067}"/>
              </a:ext>
            </a:extLst>
          </p:cNvPr>
          <p:cNvSpPr txBox="1"/>
          <p:nvPr/>
        </p:nvSpPr>
        <p:spPr>
          <a:xfrm>
            <a:off x="6463647" y="4848584"/>
            <a:ext cx="186677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no me gustan los deportes</a:t>
            </a:r>
          </a:p>
        </p:txBody>
      </p:sp>
    </p:spTree>
    <p:extLst>
      <p:ext uri="{BB962C8B-B14F-4D97-AF65-F5344CB8AC3E}">
        <p14:creationId xmlns:p14="http://schemas.microsoft.com/office/powerpoint/2010/main" val="3322880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917A8F-516F-4E15-BF92-AA2AA513F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¿Te gustaría comenzar a hacer actividad física?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63C5E4-C2A4-4CE3-A1FD-85E3619027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err="1"/>
              <a:t>Podés</a:t>
            </a:r>
            <a:r>
              <a:rPr lang="es-AR" dirty="0"/>
              <a:t> hacer algún deporte, ir al gimnasio, salir a correr, o lo que vos quieras.</a:t>
            </a:r>
          </a:p>
        </p:txBody>
      </p:sp>
      <p:sp>
        <p:nvSpPr>
          <p:cNvPr id="4" name="CuadroTexto 3">
            <a:hlinkClick r:id="rId2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A8700E20-6C71-4630-8C0B-4DAC6715DE8B}"/>
              </a:ext>
            </a:extLst>
          </p:cNvPr>
          <p:cNvSpPr txBox="1"/>
          <p:nvPr/>
        </p:nvSpPr>
        <p:spPr>
          <a:xfrm>
            <a:off x="3784209" y="4848585"/>
            <a:ext cx="231179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Sí, me gustaría mantenerme en forma</a:t>
            </a:r>
          </a:p>
        </p:txBody>
      </p:sp>
      <p:sp>
        <p:nvSpPr>
          <p:cNvPr id="5" name="CuadroTexto 4">
            <a:hlinkClick r:id="rId4" action="ppaction://hlinksldjump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6FF32018-C5A0-463C-8F05-F1FA52377067}"/>
              </a:ext>
            </a:extLst>
          </p:cNvPr>
          <p:cNvSpPr txBox="1"/>
          <p:nvPr/>
        </p:nvSpPr>
        <p:spPr>
          <a:xfrm>
            <a:off x="6463647" y="4848584"/>
            <a:ext cx="1866771" cy="10215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/>
              <a:t>No, no me gustan los deportes</a:t>
            </a:r>
          </a:p>
        </p:txBody>
      </p:sp>
    </p:spTree>
    <p:extLst>
      <p:ext uri="{BB962C8B-B14F-4D97-AF65-F5344CB8AC3E}">
        <p14:creationId xmlns:p14="http://schemas.microsoft.com/office/powerpoint/2010/main" val="1988294593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94</TotalTime>
  <Words>1174</Words>
  <Application>Microsoft Office PowerPoint</Application>
  <PresentationFormat>Panorámica</PresentationFormat>
  <Paragraphs>124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6" baseType="lpstr">
      <vt:lpstr>Arial</vt:lpstr>
      <vt:lpstr>Century Gothic</vt:lpstr>
      <vt:lpstr>Wingdings 3</vt:lpstr>
      <vt:lpstr>Espiral</vt:lpstr>
      <vt:lpstr>¡Bienvenido! </vt:lpstr>
      <vt:lpstr>¡Felicidades! Ganaste la lotería.</vt:lpstr>
      <vt:lpstr>¡Ha surgido una oportunidad laboral!</vt:lpstr>
      <vt:lpstr>¡Ha surgido una oportunidad laboral!</vt:lpstr>
      <vt:lpstr>¡Es hora de las inscripciones a las universidades!</vt:lpstr>
      <vt:lpstr>¡Es hora de las inscripciones a las universidades!</vt:lpstr>
      <vt:lpstr>¡Es hora de las inscripciones a las universidades!</vt:lpstr>
      <vt:lpstr>¿Te gustaría comenzar a hacer actividad física?</vt:lpstr>
      <vt:lpstr>¿Te gustaría comenzar a hacer actividad física?</vt:lpstr>
      <vt:lpstr>¿Te gustaría comenzar a hacer actividad física?</vt:lpstr>
      <vt:lpstr>¿Te gustaría comenzar a hacer actividad física?</vt:lpstr>
      <vt:lpstr>Tus amigos hacen una gran fiesta este fin de semana</vt:lpstr>
      <vt:lpstr>Tus amigos hacen una gran fiesta este fin de semana</vt:lpstr>
      <vt:lpstr>Tus amigos hacen una gran fiesta este fin de semana</vt:lpstr>
      <vt:lpstr>Tus amigos hacen una gran fiesta este fin de semana</vt:lpstr>
      <vt:lpstr>Tus amigos hacen una gran fiesta este fin de semana</vt:lpstr>
      <vt:lpstr>Ha surgidootra una nueva oportunidad laboral</vt:lpstr>
      <vt:lpstr>Ha surgido otra oportunidad laboral</vt:lpstr>
      <vt:lpstr>Ha surgido otra oportunidad laboral</vt:lpstr>
      <vt:lpstr>Ha surgido otra oportunidad laboral</vt:lpstr>
      <vt:lpstr>Ha surgido otra oportunidad laboral</vt:lpstr>
      <vt:lpstr>Ha surgido una nueva oportunidad laboral</vt:lpstr>
      <vt:lpstr>Toda tu familia se reúne a cenar este fin de semana</vt:lpstr>
      <vt:lpstr>Toda tu familia se reúne a cenar este fin de semana</vt:lpstr>
      <vt:lpstr>Toda tu familia se reúne a cenar este fin de semana</vt:lpstr>
      <vt:lpstr>Toda tu familia se reúne a cenar este fin de semana</vt:lpstr>
      <vt:lpstr>Toda tu familia se reúne a cenar este fin de semana</vt:lpstr>
      <vt:lpstr>Toda tu familia se reúne a cenar este fin de semana</vt:lpstr>
      <vt:lpstr>Toda tu familia se reúne a cenar este fin de semana</vt:lpstr>
      <vt:lpstr>¡Arriesgate un poco más!</vt:lpstr>
      <vt:lpstr>Equilibrio perfecto</vt:lpstr>
      <vt:lpstr>¡Sé más responsable!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¡Bienvenido!</dc:title>
  <dc:creator>María Eugenia Gonzalez</dc:creator>
  <cp:lastModifiedBy>María Eugenia Gonzalez</cp:lastModifiedBy>
  <cp:revision>11</cp:revision>
  <dcterms:created xsi:type="dcterms:W3CDTF">2019-11-28T23:46:34Z</dcterms:created>
  <dcterms:modified xsi:type="dcterms:W3CDTF">2019-11-29T01:21:26Z</dcterms:modified>
</cp:coreProperties>
</file>