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5"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embeddedFontLst>
    <p:embeddedFont>
      <p:font typeface="Permanent Marker"/>
      <p:regular r:id="rId30"/>
    </p:embeddedFont>
    <p:embeddedFont>
      <p:font typeface="Source Sans Pro"/>
      <p:regular r:id="rId31"/>
      <p:bold r:id="rId32"/>
      <p:italic r:id="rId33"/>
      <p:boldItalic r:id="rId3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SourceSansPro-regular.fntdata"/><Relationship Id="rId30" Type="http://schemas.openxmlformats.org/officeDocument/2006/relationships/font" Target="fonts/PermanentMarker-regular.fntdata"/><Relationship Id="rId11" Type="http://schemas.openxmlformats.org/officeDocument/2006/relationships/slide" Target="slides/slide6.xml"/><Relationship Id="rId33" Type="http://schemas.openxmlformats.org/officeDocument/2006/relationships/font" Target="fonts/SourceSansPro-italic.fntdata"/><Relationship Id="rId10" Type="http://schemas.openxmlformats.org/officeDocument/2006/relationships/slide" Target="slides/slide5.xml"/><Relationship Id="rId32" Type="http://schemas.openxmlformats.org/officeDocument/2006/relationships/font" Target="fonts/SourceSansPro-bold.fntdata"/><Relationship Id="rId13" Type="http://schemas.openxmlformats.org/officeDocument/2006/relationships/slide" Target="slides/slide8.xml"/><Relationship Id="rId12" Type="http://schemas.openxmlformats.org/officeDocument/2006/relationships/slide" Target="slides/slide7.xml"/><Relationship Id="rId34" Type="http://schemas.openxmlformats.org/officeDocument/2006/relationships/font" Target="fonts/SourceSansPro-bold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755ac73fb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755ac73fb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755ac73fb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755ac73fb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755ac73fbf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755ac73fbf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755ac73fbf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755ac73fb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755ac73fbf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755ac73fb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755ac73fb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755ac73fb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755ac73fb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755ac73fb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755ac73fbf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755ac73fb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755ac73fbf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755ac73fbf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6b8d59b17d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6b8d59b17d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4793ff9df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4793ff9df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6b8d59b17d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6b8d59b17d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755ac73fbf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755ac73fbf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g755ac73fbf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755ac73fbf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3" name="Shape 223"/>
        <p:cNvGrpSpPr/>
        <p:nvPr/>
      </p:nvGrpSpPr>
      <p:grpSpPr>
        <a:xfrm>
          <a:off x="0" y="0"/>
          <a:ext cx="0" cy="0"/>
          <a:chOff x="0" y="0"/>
          <a:chExt cx="0" cy="0"/>
        </a:xfrm>
      </p:grpSpPr>
      <p:sp>
        <p:nvSpPr>
          <p:cNvPr id="224" name="Google Shape;224;g755ac73fbf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755ac73fbf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0" name="Shape 230"/>
        <p:cNvGrpSpPr/>
        <p:nvPr/>
      </p:nvGrpSpPr>
      <p:grpSpPr>
        <a:xfrm>
          <a:off x="0" y="0"/>
          <a:ext cx="0" cy="0"/>
          <a:chOff x="0" y="0"/>
          <a:chExt cx="0" cy="0"/>
        </a:xfrm>
      </p:grpSpPr>
      <p:sp>
        <p:nvSpPr>
          <p:cNvPr id="231" name="Google Shape;231;g755ac73fbf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755ac73fbf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4793ff9df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4793ff9df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Google Shape;92;g6b328edcf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6b328edcf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Google Shape;99;g6b328edcf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6b328edcf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755ac73fb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755ac73fb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755ac73fb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755ac73fb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g755ac73fb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755ac73fb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755ac73fb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755ac73fb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blue" type="title">
  <p:cSld name="TITLE">
    <p:bg>
      <p:bgPr>
        <a:blipFill>
          <a:blip r:embed="rId2">
            <a:alphaModFix/>
          </a:blip>
          <a:stretch>
            <a:fillRect/>
          </a:stretch>
        </a:blipFill>
      </p:bgPr>
    </p:bg>
    <p:spTree>
      <p:nvGrpSpPr>
        <p:cNvPr id="9" name="Shape 9"/>
        <p:cNvGrpSpPr/>
        <p:nvPr/>
      </p:nvGrpSpPr>
      <p:grpSpPr>
        <a:xfrm>
          <a:off x="0" y="0"/>
          <a:ext cx="0" cy="0"/>
          <a:chOff x="0" y="0"/>
          <a:chExt cx="0" cy="0"/>
        </a:xfrm>
      </p:grpSpPr>
      <p:sp>
        <p:nvSpPr>
          <p:cNvPr id="10" name="Google Shape;10;p2"/>
          <p:cNvSpPr txBox="1"/>
          <p:nvPr>
            <p:ph type="ctrTitle"/>
          </p:nvPr>
        </p:nvSpPr>
        <p:spPr>
          <a:xfrm>
            <a:off x="1295550" y="1991813"/>
            <a:ext cx="6552900" cy="1159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red">
  <p:cSld name="TITLE_2">
    <p:bg>
      <p:bgPr>
        <a:blipFill>
          <a:blip r:embed="rId2">
            <a:alphaModFix/>
          </a:blip>
          <a:stretch>
            <a:fillRect/>
          </a:stretch>
        </a:blipFill>
      </p:bgPr>
    </p:bg>
    <p:spTree>
      <p:nvGrpSpPr>
        <p:cNvPr id="42" name="Shape 42"/>
        <p:cNvGrpSpPr/>
        <p:nvPr/>
      </p:nvGrpSpPr>
      <p:grpSpPr>
        <a:xfrm>
          <a:off x="0" y="0"/>
          <a:ext cx="0" cy="0"/>
          <a:chOff x="0" y="0"/>
          <a:chExt cx="0" cy="0"/>
        </a:xfrm>
      </p:grpSpPr>
      <p:sp>
        <p:nvSpPr>
          <p:cNvPr id="43" name="Google Shape;43;p11"/>
          <p:cNvSpPr txBox="1"/>
          <p:nvPr>
            <p:ph type="ctrTitle"/>
          </p:nvPr>
        </p:nvSpPr>
        <p:spPr>
          <a:xfrm>
            <a:off x="1295550" y="1991813"/>
            <a:ext cx="6552900" cy="1159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p:txBody>
      </p:sp>
      <p:sp>
        <p:nvSpPr>
          <p:cNvPr id="44" name="Google Shape;44;p11"/>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yellow">
  <p:cSld name="TITLE_2_1">
    <p:bg>
      <p:bgPr>
        <a:blipFill>
          <a:blip r:embed="rId2">
            <a:alphaModFix/>
          </a:blip>
          <a:stretch>
            <a:fillRect/>
          </a:stretch>
        </a:blipFill>
      </p:bgPr>
    </p:bg>
    <p:spTree>
      <p:nvGrpSpPr>
        <p:cNvPr id="45" name="Shape 45"/>
        <p:cNvGrpSpPr/>
        <p:nvPr/>
      </p:nvGrpSpPr>
      <p:grpSpPr>
        <a:xfrm>
          <a:off x="0" y="0"/>
          <a:ext cx="0" cy="0"/>
          <a:chOff x="0" y="0"/>
          <a:chExt cx="0" cy="0"/>
        </a:xfrm>
      </p:grpSpPr>
      <p:sp>
        <p:nvSpPr>
          <p:cNvPr id="46" name="Google Shape;46;p12"/>
          <p:cNvSpPr txBox="1"/>
          <p:nvPr>
            <p:ph type="ctrTitle"/>
          </p:nvPr>
        </p:nvSpPr>
        <p:spPr>
          <a:xfrm>
            <a:off x="1295550" y="1991813"/>
            <a:ext cx="6552900" cy="1159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p:txBody>
      </p:sp>
      <p:sp>
        <p:nvSpPr>
          <p:cNvPr id="47" name="Google Shape;47;p12"/>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blue">
  <p:cSld name="TITLE_1_2">
    <p:bg>
      <p:bgPr>
        <a:blipFill>
          <a:blip r:embed="rId2">
            <a:alphaModFix/>
          </a:blip>
          <a:stretch>
            <a:fillRect/>
          </a:stretch>
        </a:blipFill>
      </p:bgPr>
    </p:bg>
    <p:spTree>
      <p:nvGrpSpPr>
        <p:cNvPr id="48" name="Shape 48"/>
        <p:cNvGrpSpPr/>
        <p:nvPr/>
      </p:nvGrpSpPr>
      <p:grpSpPr>
        <a:xfrm>
          <a:off x="0" y="0"/>
          <a:ext cx="0" cy="0"/>
          <a:chOff x="0" y="0"/>
          <a:chExt cx="0" cy="0"/>
        </a:xfrm>
      </p:grpSpPr>
      <p:sp>
        <p:nvSpPr>
          <p:cNvPr id="49" name="Google Shape;49;p13"/>
          <p:cNvSpPr txBox="1"/>
          <p:nvPr>
            <p:ph type="ctrTitle"/>
          </p:nvPr>
        </p:nvSpPr>
        <p:spPr>
          <a:xfrm>
            <a:off x="1557300" y="1640494"/>
            <a:ext cx="6029400" cy="11598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50" name="Google Shape;50;p13"/>
          <p:cNvSpPr txBox="1"/>
          <p:nvPr>
            <p:ph idx="1" type="subTitle"/>
          </p:nvPr>
        </p:nvSpPr>
        <p:spPr>
          <a:xfrm>
            <a:off x="1557300" y="2668610"/>
            <a:ext cx="6029400" cy="784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2C343B"/>
              </a:buClr>
              <a:buSzPts val="2400"/>
              <a:buNone/>
              <a:defRPr sz="2400"/>
            </a:lvl1pPr>
            <a:lvl2pPr lvl="1" algn="ctr">
              <a:lnSpc>
                <a:spcPct val="100000"/>
              </a:lnSpc>
              <a:spcBef>
                <a:spcPts val="0"/>
              </a:spcBef>
              <a:spcAft>
                <a:spcPts val="0"/>
              </a:spcAft>
              <a:buClr>
                <a:srgbClr val="2C343B"/>
              </a:buClr>
              <a:buSzPts val="2400"/>
              <a:buNone/>
              <a:defRPr/>
            </a:lvl2pPr>
            <a:lvl3pPr lvl="2" algn="ctr">
              <a:lnSpc>
                <a:spcPct val="100000"/>
              </a:lnSpc>
              <a:spcBef>
                <a:spcPts val="0"/>
              </a:spcBef>
              <a:spcAft>
                <a:spcPts val="0"/>
              </a:spcAft>
              <a:buClr>
                <a:srgbClr val="2C343B"/>
              </a:buClr>
              <a:buSzPts val="2400"/>
              <a:buNone/>
              <a:defRPr/>
            </a:lvl3pPr>
            <a:lvl4pPr lvl="3" algn="ctr">
              <a:lnSpc>
                <a:spcPct val="100000"/>
              </a:lnSpc>
              <a:spcBef>
                <a:spcPts val="0"/>
              </a:spcBef>
              <a:spcAft>
                <a:spcPts val="0"/>
              </a:spcAft>
              <a:buClr>
                <a:srgbClr val="2C343B"/>
              </a:buClr>
              <a:buSzPts val="2400"/>
              <a:buNone/>
              <a:defRPr sz="2400"/>
            </a:lvl4pPr>
            <a:lvl5pPr lvl="4" algn="ctr">
              <a:lnSpc>
                <a:spcPct val="100000"/>
              </a:lnSpc>
              <a:spcBef>
                <a:spcPts val="0"/>
              </a:spcBef>
              <a:spcAft>
                <a:spcPts val="0"/>
              </a:spcAft>
              <a:buClr>
                <a:srgbClr val="2C343B"/>
              </a:buClr>
              <a:buSzPts val="2400"/>
              <a:buNone/>
              <a:defRPr sz="2400"/>
            </a:lvl5pPr>
            <a:lvl6pPr lvl="5" algn="ctr">
              <a:lnSpc>
                <a:spcPct val="100000"/>
              </a:lnSpc>
              <a:spcBef>
                <a:spcPts val="0"/>
              </a:spcBef>
              <a:spcAft>
                <a:spcPts val="0"/>
              </a:spcAft>
              <a:buClr>
                <a:srgbClr val="2C343B"/>
              </a:buClr>
              <a:buSzPts val="2400"/>
              <a:buNone/>
              <a:defRPr sz="2400"/>
            </a:lvl6pPr>
            <a:lvl7pPr lvl="6" algn="ctr">
              <a:lnSpc>
                <a:spcPct val="100000"/>
              </a:lnSpc>
              <a:spcBef>
                <a:spcPts val="0"/>
              </a:spcBef>
              <a:spcAft>
                <a:spcPts val="0"/>
              </a:spcAft>
              <a:buClr>
                <a:srgbClr val="2C343B"/>
              </a:buClr>
              <a:buSzPts val="2400"/>
              <a:buNone/>
              <a:defRPr sz="2400"/>
            </a:lvl7pPr>
            <a:lvl8pPr lvl="7" algn="ctr">
              <a:lnSpc>
                <a:spcPct val="100000"/>
              </a:lnSpc>
              <a:spcBef>
                <a:spcPts val="0"/>
              </a:spcBef>
              <a:spcAft>
                <a:spcPts val="0"/>
              </a:spcAft>
              <a:buClr>
                <a:srgbClr val="2C343B"/>
              </a:buClr>
              <a:buSzPts val="2400"/>
              <a:buNone/>
              <a:defRPr sz="2400"/>
            </a:lvl8pPr>
            <a:lvl9pPr lvl="8" algn="ctr">
              <a:lnSpc>
                <a:spcPct val="100000"/>
              </a:lnSpc>
              <a:spcBef>
                <a:spcPts val="0"/>
              </a:spcBef>
              <a:spcAft>
                <a:spcPts val="0"/>
              </a:spcAft>
              <a:buClr>
                <a:srgbClr val="2C343B"/>
              </a:buClr>
              <a:buSzPts val="2400"/>
              <a:buNone/>
              <a:defRPr sz="2400"/>
            </a:lvl9pPr>
          </a:lstStyle>
          <a:p/>
        </p:txBody>
      </p:sp>
      <p:sp>
        <p:nvSpPr>
          <p:cNvPr id="51" name="Google Shape;51;p13"/>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yellow">
  <p:cSld name="TITLE_1_2_1">
    <p:bg>
      <p:bgPr>
        <a:blipFill>
          <a:blip r:embed="rId2">
            <a:alphaModFix/>
          </a:blip>
          <a:stretch>
            <a:fillRect/>
          </a:stretch>
        </a:blipFill>
      </p:bgPr>
    </p:bg>
    <p:spTree>
      <p:nvGrpSpPr>
        <p:cNvPr id="52" name="Shape 52"/>
        <p:cNvGrpSpPr/>
        <p:nvPr/>
      </p:nvGrpSpPr>
      <p:grpSpPr>
        <a:xfrm>
          <a:off x="0" y="0"/>
          <a:ext cx="0" cy="0"/>
          <a:chOff x="0" y="0"/>
          <a:chExt cx="0" cy="0"/>
        </a:xfrm>
      </p:grpSpPr>
      <p:sp>
        <p:nvSpPr>
          <p:cNvPr id="53" name="Google Shape;53;p14"/>
          <p:cNvSpPr txBox="1"/>
          <p:nvPr>
            <p:ph type="ctrTitle"/>
          </p:nvPr>
        </p:nvSpPr>
        <p:spPr>
          <a:xfrm>
            <a:off x="1557300" y="1640494"/>
            <a:ext cx="6029400" cy="11598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54" name="Google Shape;54;p14"/>
          <p:cNvSpPr txBox="1"/>
          <p:nvPr>
            <p:ph idx="1" type="subTitle"/>
          </p:nvPr>
        </p:nvSpPr>
        <p:spPr>
          <a:xfrm>
            <a:off x="1557300" y="2668610"/>
            <a:ext cx="6029400" cy="784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2C343B"/>
              </a:buClr>
              <a:buSzPts val="2400"/>
              <a:buNone/>
              <a:defRPr sz="2400"/>
            </a:lvl1pPr>
            <a:lvl2pPr lvl="1" algn="ctr">
              <a:lnSpc>
                <a:spcPct val="100000"/>
              </a:lnSpc>
              <a:spcBef>
                <a:spcPts val="0"/>
              </a:spcBef>
              <a:spcAft>
                <a:spcPts val="0"/>
              </a:spcAft>
              <a:buClr>
                <a:srgbClr val="2C343B"/>
              </a:buClr>
              <a:buSzPts val="2400"/>
              <a:buNone/>
              <a:defRPr/>
            </a:lvl2pPr>
            <a:lvl3pPr lvl="2" algn="ctr">
              <a:lnSpc>
                <a:spcPct val="100000"/>
              </a:lnSpc>
              <a:spcBef>
                <a:spcPts val="0"/>
              </a:spcBef>
              <a:spcAft>
                <a:spcPts val="0"/>
              </a:spcAft>
              <a:buClr>
                <a:srgbClr val="2C343B"/>
              </a:buClr>
              <a:buSzPts val="2400"/>
              <a:buNone/>
              <a:defRPr/>
            </a:lvl3pPr>
            <a:lvl4pPr lvl="3" algn="ctr">
              <a:lnSpc>
                <a:spcPct val="100000"/>
              </a:lnSpc>
              <a:spcBef>
                <a:spcPts val="0"/>
              </a:spcBef>
              <a:spcAft>
                <a:spcPts val="0"/>
              </a:spcAft>
              <a:buClr>
                <a:srgbClr val="2C343B"/>
              </a:buClr>
              <a:buSzPts val="2400"/>
              <a:buNone/>
              <a:defRPr sz="2400"/>
            </a:lvl4pPr>
            <a:lvl5pPr lvl="4" algn="ctr">
              <a:lnSpc>
                <a:spcPct val="100000"/>
              </a:lnSpc>
              <a:spcBef>
                <a:spcPts val="0"/>
              </a:spcBef>
              <a:spcAft>
                <a:spcPts val="0"/>
              </a:spcAft>
              <a:buClr>
                <a:srgbClr val="2C343B"/>
              </a:buClr>
              <a:buSzPts val="2400"/>
              <a:buNone/>
              <a:defRPr sz="2400"/>
            </a:lvl5pPr>
            <a:lvl6pPr lvl="5" algn="ctr">
              <a:lnSpc>
                <a:spcPct val="100000"/>
              </a:lnSpc>
              <a:spcBef>
                <a:spcPts val="0"/>
              </a:spcBef>
              <a:spcAft>
                <a:spcPts val="0"/>
              </a:spcAft>
              <a:buClr>
                <a:srgbClr val="2C343B"/>
              </a:buClr>
              <a:buSzPts val="2400"/>
              <a:buNone/>
              <a:defRPr sz="2400"/>
            </a:lvl6pPr>
            <a:lvl7pPr lvl="6" algn="ctr">
              <a:lnSpc>
                <a:spcPct val="100000"/>
              </a:lnSpc>
              <a:spcBef>
                <a:spcPts val="0"/>
              </a:spcBef>
              <a:spcAft>
                <a:spcPts val="0"/>
              </a:spcAft>
              <a:buClr>
                <a:srgbClr val="2C343B"/>
              </a:buClr>
              <a:buSzPts val="2400"/>
              <a:buNone/>
              <a:defRPr sz="2400"/>
            </a:lvl7pPr>
            <a:lvl8pPr lvl="7" algn="ctr">
              <a:lnSpc>
                <a:spcPct val="100000"/>
              </a:lnSpc>
              <a:spcBef>
                <a:spcPts val="0"/>
              </a:spcBef>
              <a:spcAft>
                <a:spcPts val="0"/>
              </a:spcAft>
              <a:buClr>
                <a:srgbClr val="2C343B"/>
              </a:buClr>
              <a:buSzPts val="2400"/>
              <a:buNone/>
              <a:defRPr sz="2400"/>
            </a:lvl8pPr>
            <a:lvl9pPr lvl="8" algn="ctr">
              <a:lnSpc>
                <a:spcPct val="100000"/>
              </a:lnSpc>
              <a:spcBef>
                <a:spcPts val="0"/>
              </a:spcBef>
              <a:spcAft>
                <a:spcPts val="0"/>
              </a:spcAft>
              <a:buClr>
                <a:srgbClr val="2C343B"/>
              </a:buClr>
              <a:buSzPts val="2400"/>
              <a:buNone/>
              <a:defRPr sz="2400"/>
            </a:lvl9pPr>
          </a:lstStyle>
          <a:p/>
        </p:txBody>
      </p:sp>
      <p:sp>
        <p:nvSpPr>
          <p:cNvPr id="55" name="Google Shape;55;p14"/>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red">
  <p:cSld name="TITLE_1_1_1">
    <p:bg>
      <p:bgPr>
        <a:blipFill>
          <a:blip r:embed="rId2">
            <a:alphaModFix/>
          </a:blip>
          <a:stretch>
            <a:fillRect/>
          </a:stretch>
        </a:blipFill>
      </p:bgPr>
    </p:bg>
    <p:spTree>
      <p:nvGrpSpPr>
        <p:cNvPr id="56" name="Shape 56"/>
        <p:cNvGrpSpPr/>
        <p:nvPr/>
      </p:nvGrpSpPr>
      <p:grpSpPr>
        <a:xfrm>
          <a:off x="0" y="0"/>
          <a:ext cx="0" cy="0"/>
          <a:chOff x="0" y="0"/>
          <a:chExt cx="0" cy="0"/>
        </a:xfrm>
      </p:grpSpPr>
      <p:sp>
        <p:nvSpPr>
          <p:cNvPr id="57" name="Google Shape;57;p15"/>
          <p:cNvSpPr txBox="1"/>
          <p:nvPr>
            <p:ph idx="1" type="body"/>
          </p:nvPr>
        </p:nvSpPr>
        <p:spPr>
          <a:xfrm>
            <a:off x="1104300" y="2276100"/>
            <a:ext cx="6935400" cy="819900"/>
          </a:xfrm>
          <a:prstGeom prst="rect">
            <a:avLst/>
          </a:prstGeom>
          <a:noFill/>
          <a:ln>
            <a:noFill/>
          </a:ln>
        </p:spPr>
        <p:txBody>
          <a:bodyPr anchorCtr="0" anchor="ctr" bIns="91425" lIns="91425" spcFirstLastPara="1" rIns="91425" wrap="square" tIns="91425">
            <a:noAutofit/>
          </a:bodyPr>
          <a:lstStyle>
            <a:lvl1pPr indent="-381000" lvl="0" marL="457200" algn="ctr">
              <a:lnSpc>
                <a:spcPct val="100000"/>
              </a:lnSpc>
              <a:spcBef>
                <a:spcPts val="600"/>
              </a:spcBef>
              <a:spcAft>
                <a:spcPts val="0"/>
              </a:spcAft>
              <a:buSzPts val="2400"/>
              <a:buChar char="▸"/>
              <a:defRPr i="1" sz="2400"/>
            </a:lvl1pPr>
            <a:lvl2pPr indent="-381000" lvl="1" marL="914400" algn="ctr">
              <a:lnSpc>
                <a:spcPct val="100000"/>
              </a:lnSpc>
              <a:spcBef>
                <a:spcPts val="0"/>
              </a:spcBef>
              <a:spcAft>
                <a:spcPts val="0"/>
              </a:spcAft>
              <a:buSzPts val="2400"/>
              <a:buChar char="○"/>
              <a:defRPr i="1"/>
            </a:lvl2pPr>
            <a:lvl3pPr indent="-381000" lvl="2" marL="1371600" algn="ctr">
              <a:lnSpc>
                <a:spcPct val="100000"/>
              </a:lnSpc>
              <a:spcBef>
                <a:spcPts val="0"/>
              </a:spcBef>
              <a:spcAft>
                <a:spcPts val="0"/>
              </a:spcAft>
              <a:buSzPts val="2400"/>
              <a:buChar char="■"/>
              <a:defRPr i="1"/>
            </a:lvl3pPr>
            <a:lvl4pPr indent="-381000" lvl="3" marL="1828800" algn="ctr">
              <a:lnSpc>
                <a:spcPct val="100000"/>
              </a:lnSpc>
              <a:spcBef>
                <a:spcPts val="0"/>
              </a:spcBef>
              <a:spcAft>
                <a:spcPts val="0"/>
              </a:spcAft>
              <a:buSzPts val="2400"/>
              <a:buChar char="●"/>
              <a:defRPr i="1" sz="2400"/>
            </a:lvl4pPr>
            <a:lvl5pPr indent="-381000" lvl="4" marL="2286000" algn="ctr">
              <a:lnSpc>
                <a:spcPct val="100000"/>
              </a:lnSpc>
              <a:spcBef>
                <a:spcPts val="0"/>
              </a:spcBef>
              <a:spcAft>
                <a:spcPts val="0"/>
              </a:spcAft>
              <a:buSzPts val="2400"/>
              <a:buChar char="○"/>
              <a:defRPr i="1" sz="2400"/>
            </a:lvl5pPr>
            <a:lvl6pPr indent="-381000" lvl="5" marL="2743200" algn="ctr">
              <a:lnSpc>
                <a:spcPct val="100000"/>
              </a:lnSpc>
              <a:spcBef>
                <a:spcPts val="0"/>
              </a:spcBef>
              <a:spcAft>
                <a:spcPts val="0"/>
              </a:spcAft>
              <a:buSzPts val="2400"/>
              <a:buChar char="■"/>
              <a:defRPr i="1" sz="2400"/>
            </a:lvl6pPr>
            <a:lvl7pPr indent="-381000" lvl="6" marL="3200400" algn="ctr">
              <a:lnSpc>
                <a:spcPct val="100000"/>
              </a:lnSpc>
              <a:spcBef>
                <a:spcPts val="0"/>
              </a:spcBef>
              <a:spcAft>
                <a:spcPts val="0"/>
              </a:spcAft>
              <a:buSzPts val="2400"/>
              <a:buChar char="●"/>
              <a:defRPr i="1" sz="2400"/>
            </a:lvl7pPr>
            <a:lvl8pPr indent="-381000" lvl="7" marL="3657600" algn="ctr">
              <a:lnSpc>
                <a:spcPct val="100000"/>
              </a:lnSpc>
              <a:spcBef>
                <a:spcPts val="0"/>
              </a:spcBef>
              <a:spcAft>
                <a:spcPts val="0"/>
              </a:spcAft>
              <a:buSzPts val="2400"/>
              <a:buChar char="○"/>
              <a:defRPr i="1" sz="2400"/>
            </a:lvl8pPr>
            <a:lvl9pPr indent="-381000" lvl="8" marL="4114800" algn="ctr">
              <a:lnSpc>
                <a:spcPct val="100000"/>
              </a:lnSpc>
              <a:spcBef>
                <a:spcPts val="0"/>
              </a:spcBef>
              <a:spcAft>
                <a:spcPts val="0"/>
              </a:spcAft>
              <a:buSzPts val="2400"/>
              <a:buChar char="■"/>
              <a:defRPr i="1" sz="2400"/>
            </a:lvl9pPr>
          </a:lstStyle>
          <a:p/>
        </p:txBody>
      </p:sp>
      <p:sp>
        <p:nvSpPr>
          <p:cNvPr id="58" name="Google Shape;58;p15"/>
          <p:cNvSpPr txBox="1"/>
          <p:nvPr/>
        </p:nvSpPr>
        <p:spPr>
          <a:xfrm>
            <a:off x="3593400" y="992123"/>
            <a:ext cx="1957200" cy="653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0" i="0" lang="es" sz="9600" u="none" cap="none" strike="noStrike">
                <a:solidFill>
                  <a:schemeClr val="accent1"/>
                </a:solidFill>
                <a:latin typeface="Permanent Marker"/>
                <a:ea typeface="Permanent Marker"/>
                <a:cs typeface="Permanent Marker"/>
                <a:sym typeface="Permanent Marker"/>
              </a:rPr>
              <a:t>“</a:t>
            </a:r>
            <a:endParaRPr b="0" i="0" sz="9600" u="none" cap="none" strike="noStrike">
              <a:solidFill>
                <a:schemeClr val="accent1"/>
              </a:solidFill>
              <a:latin typeface="Permanent Marker"/>
              <a:ea typeface="Permanent Marker"/>
              <a:cs typeface="Permanent Marker"/>
              <a:sym typeface="Permanent Marker"/>
            </a:endParaRPr>
          </a:p>
        </p:txBody>
      </p:sp>
      <p:sp>
        <p:nvSpPr>
          <p:cNvPr id="59" name="Google Shape;59;p15"/>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blue">
  <p:cSld name="TITLE_1_1_1_1">
    <p:bg>
      <p:bgPr>
        <a:blipFill>
          <a:blip r:embed="rId2">
            <a:alphaModFix/>
          </a:blip>
          <a:stretch>
            <a:fillRect/>
          </a:stretch>
        </a:blipFill>
      </p:bgPr>
    </p:bg>
    <p:spTree>
      <p:nvGrpSpPr>
        <p:cNvPr id="60" name="Shape 60"/>
        <p:cNvGrpSpPr/>
        <p:nvPr/>
      </p:nvGrpSpPr>
      <p:grpSpPr>
        <a:xfrm>
          <a:off x="0" y="0"/>
          <a:ext cx="0" cy="0"/>
          <a:chOff x="0" y="0"/>
          <a:chExt cx="0" cy="0"/>
        </a:xfrm>
      </p:grpSpPr>
      <p:sp>
        <p:nvSpPr>
          <p:cNvPr id="61" name="Google Shape;61;p16"/>
          <p:cNvSpPr txBox="1"/>
          <p:nvPr>
            <p:ph idx="1" type="body"/>
          </p:nvPr>
        </p:nvSpPr>
        <p:spPr>
          <a:xfrm>
            <a:off x="1104300" y="2276100"/>
            <a:ext cx="6935400" cy="819900"/>
          </a:xfrm>
          <a:prstGeom prst="rect">
            <a:avLst/>
          </a:prstGeom>
          <a:noFill/>
          <a:ln>
            <a:noFill/>
          </a:ln>
        </p:spPr>
        <p:txBody>
          <a:bodyPr anchorCtr="0" anchor="ctr" bIns="91425" lIns="91425" spcFirstLastPara="1" rIns="91425" wrap="square" tIns="91425">
            <a:noAutofit/>
          </a:bodyPr>
          <a:lstStyle>
            <a:lvl1pPr indent="-381000" lvl="0" marL="457200" algn="ctr">
              <a:lnSpc>
                <a:spcPct val="100000"/>
              </a:lnSpc>
              <a:spcBef>
                <a:spcPts val="600"/>
              </a:spcBef>
              <a:spcAft>
                <a:spcPts val="0"/>
              </a:spcAft>
              <a:buSzPts val="2400"/>
              <a:buChar char="▸"/>
              <a:defRPr i="1" sz="2400"/>
            </a:lvl1pPr>
            <a:lvl2pPr indent="-381000" lvl="1" marL="914400" algn="ctr">
              <a:lnSpc>
                <a:spcPct val="100000"/>
              </a:lnSpc>
              <a:spcBef>
                <a:spcPts val="0"/>
              </a:spcBef>
              <a:spcAft>
                <a:spcPts val="0"/>
              </a:spcAft>
              <a:buSzPts val="2400"/>
              <a:buChar char="○"/>
              <a:defRPr i="1"/>
            </a:lvl2pPr>
            <a:lvl3pPr indent="-381000" lvl="2" marL="1371600" algn="ctr">
              <a:lnSpc>
                <a:spcPct val="100000"/>
              </a:lnSpc>
              <a:spcBef>
                <a:spcPts val="0"/>
              </a:spcBef>
              <a:spcAft>
                <a:spcPts val="0"/>
              </a:spcAft>
              <a:buSzPts val="2400"/>
              <a:buChar char="■"/>
              <a:defRPr i="1"/>
            </a:lvl3pPr>
            <a:lvl4pPr indent="-381000" lvl="3" marL="1828800" algn="ctr">
              <a:lnSpc>
                <a:spcPct val="100000"/>
              </a:lnSpc>
              <a:spcBef>
                <a:spcPts val="0"/>
              </a:spcBef>
              <a:spcAft>
                <a:spcPts val="0"/>
              </a:spcAft>
              <a:buSzPts val="2400"/>
              <a:buChar char="●"/>
              <a:defRPr i="1" sz="2400"/>
            </a:lvl4pPr>
            <a:lvl5pPr indent="-381000" lvl="4" marL="2286000" algn="ctr">
              <a:lnSpc>
                <a:spcPct val="100000"/>
              </a:lnSpc>
              <a:spcBef>
                <a:spcPts val="0"/>
              </a:spcBef>
              <a:spcAft>
                <a:spcPts val="0"/>
              </a:spcAft>
              <a:buSzPts val="2400"/>
              <a:buChar char="○"/>
              <a:defRPr i="1" sz="2400"/>
            </a:lvl5pPr>
            <a:lvl6pPr indent="-381000" lvl="5" marL="2743200" algn="ctr">
              <a:lnSpc>
                <a:spcPct val="100000"/>
              </a:lnSpc>
              <a:spcBef>
                <a:spcPts val="0"/>
              </a:spcBef>
              <a:spcAft>
                <a:spcPts val="0"/>
              </a:spcAft>
              <a:buSzPts val="2400"/>
              <a:buChar char="■"/>
              <a:defRPr i="1" sz="2400"/>
            </a:lvl6pPr>
            <a:lvl7pPr indent="-381000" lvl="6" marL="3200400" algn="ctr">
              <a:lnSpc>
                <a:spcPct val="100000"/>
              </a:lnSpc>
              <a:spcBef>
                <a:spcPts val="0"/>
              </a:spcBef>
              <a:spcAft>
                <a:spcPts val="0"/>
              </a:spcAft>
              <a:buSzPts val="2400"/>
              <a:buChar char="●"/>
              <a:defRPr i="1" sz="2400"/>
            </a:lvl7pPr>
            <a:lvl8pPr indent="-381000" lvl="7" marL="3657600" algn="ctr">
              <a:lnSpc>
                <a:spcPct val="100000"/>
              </a:lnSpc>
              <a:spcBef>
                <a:spcPts val="0"/>
              </a:spcBef>
              <a:spcAft>
                <a:spcPts val="0"/>
              </a:spcAft>
              <a:buSzPts val="2400"/>
              <a:buChar char="○"/>
              <a:defRPr i="1" sz="2400"/>
            </a:lvl8pPr>
            <a:lvl9pPr indent="-381000" lvl="8" marL="4114800" algn="ctr">
              <a:lnSpc>
                <a:spcPct val="100000"/>
              </a:lnSpc>
              <a:spcBef>
                <a:spcPts val="0"/>
              </a:spcBef>
              <a:spcAft>
                <a:spcPts val="0"/>
              </a:spcAft>
              <a:buSzPts val="2400"/>
              <a:buChar char="■"/>
              <a:defRPr i="1" sz="2400"/>
            </a:lvl9pPr>
          </a:lstStyle>
          <a:p/>
        </p:txBody>
      </p:sp>
      <p:sp>
        <p:nvSpPr>
          <p:cNvPr id="62" name="Google Shape;62;p16"/>
          <p:cNvSpPr txBox="1"/>
          <p:nvPr/>
        </p:nvSpPr>
        <p:spPr>
          <a:xfrm>
            <a:off x="3593400" y="1283826"/>
            <a:ext cx="1957200" cy="653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0" i="0" lang="es" sz="9600" u="none" cap="none" strike="noStrike">
                <a:solidFill>
                  <a:schemeClr val="accent5"/>
                </a:solidFill>
                <a:latin typeface="Permanent Marker"/>
                <a:ea typeface="Permanent Marker"/>
                <a:cs typeface="Permanent Marker"/>
                <a:sym typeface="Permanent Marker"/>
              </a:rPr>
              <a:t>“</a:t>
            </a:r>
            <a:endParaRPr b="0" i="0" sz="9600" u="none" cap="none" strike="noStrike">
              <a:solidFill>
                <a:schemeClr val="accent5"/>
              </a:solidFill>
              <a:latin typeface="Permanent Marker"/>
              <a:ea typeface="Permanent Marker"/>
              <a:cs typeface="Permanent Marker"/>
              <a:sym typeface="Permanent Marker"/>
            </a:endParaRPr>
          </a:p>
        </p:txBody>
      </p:sp>
      <p:sp>
        <p:nvSpPr>
          <p:cNvPr id="63" name="Google Shape;63;p16"/>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_3">
  <p:cSld name="TITLE_3">
    <p:bg>
      <p:bgPr>
        <a:solidFill>
          <a:schemeClr val="dk1"/>
        </a:solidFill>
      </p:bgPr>
    </p:bg>
    <p:spTree>
      <p:nvGrpSpPr>
        <p:cNvPr id="64" name="Shape 64"/>
        <p:cNvGrpSpPr/>
        <p:nvPr/>
      </p:nvGrpSpPr>
      <p:grpSpPr>
        <a:xfrm>
          <a:off x="0" y="0"/>
          <a:ext cx="0" cy="0"/>
          <a:chOff x="0" y="0"/>
          <a:chExt cx="0" cy="0"/>
        </a:xfrm>
      </p:grpSpPr>
      <p:sp>
        <p:nvSpPr>
          <p:cNvPr id="65" name="Google Shape;65;p17"/>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7"/>
          <p:cNvSpPr txBox="1"/>
          <p:nvPr>
            <p:ph type="ctrTitle"/>
          </p:nvPr>
        </p:nvSpPr>
        <p:spPr>
          <a:xfrm>
            <a:off x="311700" y="392150"/>
            <a:ext cx="8520600" cy="26904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8000"/>
              <a:buNone/>
              <a:defRPr sz="8000"/>
            </a:lvl1pPr>
            <a:lvl2pPr lvl="1" rtl="0" algn="ctr">
              <a:spcBef>
                <a:spcPts val="0"/>
              </a:spcBef>
              <a:spcAft>
                <a:spcPts val="0"/>
              </a:spcAft>
              <a:buSzPts val="8000"/>
              <a:buNone/>
              <a:defRPr sz="8000"/>
            </a:lvl2pPr>
            <a:lvl3pPr lvl="2" rtl="0" algn="ctr">
              <a:spcBef>
                <a:spcPts val="0"/>
              </a:spcBef>
              <a:spcAft>
                <a:spcPts val="0"/>
              </a:spcAft>
              <a:buSzPts val="8000"/>
              <a:buNone/>
              <a:defRPr sz="8000"/>
            </a:lvl3pPr>
            <a:lvl4pPr lvl="3" rtl="0" algn="ctr">
              <a:spcBef>
                <a:spcPts val="0"/>
              </a:spcBef>
              <a:spcAft>
                <a:spcPts val="0"/>
              </a:spcAft>
              <a:buSzPts val="8000"/>
              <a:buNone/>
              <a:defRPr sz="8000"/>
            </a:lvl4pPr>
            <a:lvl5pPr lvl="4" rtl="0" algn="ctr">
              <a:spcBef>
                <a:spcPts val="0"/>
              </a:spcBef>
              <a:spcAft>
                <a:spcPts val="0"/>
              </a:spcAft>
              <a:buSzPts val="8000"/>
              <a:buNone/>
              <a:defRPr sz="8000"/>
            </a:lvl5pPr>
            <a:lvl6pPr lvl="5" rtl="0" algn="ctr">
              <a:spcBef>
                <a:spcPts val="0"/>
              </a:spcBef>
              <a:spcAft>
                <a:spcPts val="0"/>
              </a:spcAft>
              <a:buSzPts val="8000"/>
              <a:buNone/>
              <a:defRPr sz="8000"/>
            </a:lvl6pPr>
            <a:lvl7pPr lvl="6" rtl="0" algn="ctr">
              <a:spcBef>
                <a:spcPts val="0"/>
              </a:spcBef>
              <a:spcAft>
                <a:spcPts val="0"/>
              </a:spcAft>
              <a:buSzPts val="8000"/>
              <a:buNone/>
              <a:defRPr sz="8000"/>
            </a:lvl7pPr>
            <a:lvl8pPr lvl="7" rtl="0" algn="ctr">
              <a:spcBef>
                <a:spcPts val="0"/>
              </a:spcBef>
              <a:spcAft>
                <a:spcPts val="0"/>
              </a:spcAft>
              <a:buSzPts val="8000"/>
              <a:buNone/>
              <a:defRPr sz="8000"/>
            </a:lvl8pPr>
            <a:lvl9pPr lvl="8" rtl="0" algn="ctr">
              <a:spcBef>
                <a:spcPts val="0"/>
              </a:spcBef>
              <a:spcAft>
                <a:spcPts val="0"/>
              </a:spcAft>
              <a:buSzPts val="8000"/>
              <a:buNone/>
              <a:defRPr sz="8000"/>
            </a:lvl9pPr>
          </a:lstStyle>
          <a:p/>
        </p:txBody>
      </p:sp>
      <p:sp>
        <p:nvSpPr>
          <p:cNvPr id="67" name="Google Shape;67;p17"/>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lvl1pPr lvl="0" rtl="0" algn="ctr">
              <a:lnSpc>
                <a:spcPct val="100000"/>
              </a:lnSpc>
              <a:spcBef>
                <a:spcPts val="600"/>
              </a:spcBef>
              <a:spcAft>
                <a:spcPts val="0"/>
              </a:spcAft>
              <a:buClr>
                <a:schemeClr val="accent1"/>
              </a:buClr>
              <a:buSzPts val="2100"/>
              <a:buNone/>
              <a:defRPr b="1" sz="2100">
                <a:solidFill>
                  <a:schemeClr val="accent1"/>
                </a:solidFill>
              </a:defRPr>
            </a:lvl1pPr>
            <a:lvl2pPr lvl="1" rtl="0" algn="ctr">
              <a:lnSpc>
                <a:spcPct val="100000"/>
              </a:lnSpc>
              <a:spcBef>
                <a:spcPts val="0"/>
              </a:spcBef>
              <a:spcAft>
                <a:spcPts val="0"/>
              </a:spcAft>
              <a:buClr>
                <a:schemeClr val="accent1"/>
              </a:buClr>
              <a:buSzPts val="2100"/>
              <a:buNone/>
              <a:defRPr b="1" sz="2100">
                <a:solidFill>
                  <a:schemeClr val="accent1"/>
                </a:solidFill>
              </a:defRPr>
            </a:lvl2pPr>
            <a:lvl3pPr lvl="2" rtl="0" algn="ctr">
              <a:lnSpc>
                <a:spcPct val="100000"/>
              </a:lnSpc>
              <a:spcBef>
                <a:spcPts val="0"/>
              </a:spcBef>
              <a:spcAft>
                <a:spcPts val="0"/>
              </a:spcAft>
              <a:buClr>
                <a:schemeClr val="accent1"/>
              </a:buClr>
              <a:buSzPts val="2100"/>
              <a:buNone/>
              <a:defRPr b="1" sz="2100">
                <a:solidFill>
                  <a:schemeClr val="accent1"/>
                </a:solidFill>
              </a:defRPr>
            </a:lvl3pPr>
            <a:lvl4pPr lvl="3" rtl="0" algn="ctr">
              <a:lnSpc>
                <a:spcPct val="100000"/>
              </a:lnSpc>
              <a:spcBef>
                <a:spcPts val="0"/>
              </a:spcBef>
              <a:spcAft>
                <a:spcPts val="0"/>
              </a:spcAft>
              <a:buClr>
                <a:schemeClr val="accent1"/>
              </a:buClr>
              <a:buSzPts val="2100"/>
              <a:buNone/>
              <a:defRPr b="1" sz="2100">
                <a:solidFill>
                  <a:schemeClr val="accent1"/>
                </a:solidFill>
              </a:defRPr>
            </a:lvl4pPr>
            <a:lvl5pPr lvl="4" rtl="0" algn="ctr">
              <a:lnSpc>
                <a:spcPct val="100000"/>
              </a:lnSpc>
              <a:spcBef>
                <a:spcPts val="0"/>
              </a:spcBef>
              <a:spcAft>
                <a:spcPts val="0"/>
              </a:spcAft>
              <a:buClr>
                <a:schemeClr val="accent1"/>
              </a:buClr>
              <a:buSzPts val="2100"/>
              <a:buNone/>
              <a:defRPr b="1" sz="2100">
                <a:solidFill>
                  <a:schemeClr val="accent1"/>
                </a:solidFill>
              </a:defRPr>
            </a:lvl5pPr>
            <a:lvl6pPr lvl="5" rtl="0" algn="ctr">
              <a:lnSpc>
                <a:spcPct val="100000"/>
              </a:lnSpc>
              <a:spcBef>
                <a:spcPts val="0"/>
              </a:spcBef>
              <a:spcAft>
                <a:spcPts val="0"/>
              </a:spcAft>
              <a:buClr>
                <a:schemeClr val="accent1"/>
              </a:buClr>
              <a:buSzPts val="2100"/>
              <a:buNone/>
              <a:defRPr b="1" sz="2100">
                <a:solidFill>
                  <a:schemeClr val="accent1"/>
                </a:solidFill>
              </a:defRPr>
            </a:lvl6pPr>
            <a:lvl7pPr lvl="6" rtl="0" algn="ctr">
              <a:lnSpc>
                <a:spcPct val="100000"/>
              </a:lnSpc>
              <a:spcBef>
                <a:spcPts val="0"/>
              </a:spcBef>
              <a:spcAft>
                <a:spcPts val="0"/>
              </a:spcAft>
              <a:buClr>
                <a:schemeClr val="accent1"/>
              </a:buClr>
              <a:buSzPts val="2100"/>
              <a:buNone/>
              <a:defRPr b="1" sz="2100">
                <a:solidFill>
                  <a:schemeClr val="accent1"/>
                </a:solidFill>
              </a:defRPr>
            </a:lvl7pPr>
            <a:lvl8pPr lvl="7" rtl="0" algn="ctr">
              <a:lnSpc>
                <a:spcPct val="100000"/>
              </a:lnSpc>
              <a:spcBef>
                <a:spcPts val="0"/>
              </a:spcBef>
              <a:spcAft>
                <a:spcPts val="0"/>
              </a:spcAft>
              <a:buClr>
                <a:schemeClr val="accent1"/>
              </a:buClr>
              <a:buSzPts val="2100"/>
              <a:buNone/>
              <a:defRPr b="1" sz="2100">
                <a:solidFill>
                  <a:schemeClr val="accent1"/>
                </a:solidFill>
              </a:defRPr>
            </a:lvl8pPr>
            <a:lvl9pPr lvl="8" rtl="0"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68" name="Google Shape;68;p17"/>
          <p:cNvSpPr txBox="1"/>
          <p:nvPr>
            <p:ph idx="12" type="sldNum"/>
          </p:nvPr>
        </p:nvSpPr>
        <p:spPr>
          <a:xfrm>
            <a:off x="8472458" y="4663217"/>
            <a:ext cx="548700" cy="3936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69" name="Shape 69"/>
        <p:cNvGrpSpPr/>
        <p:nvPr/>
      </p:nvGrpSpPr>
      <p:grpSpPr>
        <a:xfrm>
          <a:off x="0" y="0"/>
          <a:ext cx="0" cy="0"/>
          <a:chOff x="0" y="0"/>
          <a:chExt cx="0" cy="0"/>
        </a:xfrm>
      </p:grpSpPr>
      <p:sp>
        <p:nvSpPr>
          <p:cNvPr id="70" name="Google Shape;70;p1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6000"/>
              <a:buNone/>
              <a:defRPr sz="6000">
                <a:solidFill>
                  <a:schemeClr val="lt1"/>
                </a:solidFill>
              </a:defRPr>
            </a:lvl1pPr>
            <a:lvl2pPr lvl="1" rtl="0">
              <a:spcBef>
                <a:spcPts val="0"/>
              </a:spcBef>
              <a:spcAft>
                <a:spcPts val="0"/>
              </a:spcAft>
              <a:buClr>
                <a:schemeClr val="lt1"/>
              </a:buClr>
              <a:buSzPts val="6000"/>
              <a:buNone/>
              <a:defRPr sz="6000">
                <a:solidFill>
                  <a:schemeClr val="lt1"/>
                </a:solidFill>
              </a:defRPr>
            </a:lvl2pPr>
            <a:lvl3pPr lvl="2" rtl="0">
              <a:spcBef>
                <a:spcPts val="0"/>
              </a:spcBef>
              <a:spcAft>
                <a:spcPts val="0"/>
              </a:spcAft>
              <a:buClr>
                <a:schemeClr val="lt1"/>
              </a:buClr>
              <a:buSzPts val="6000"/>
              <a:buNone/>
              <a:defRPr sz="6000">
                <a:solidFill>
                  <a:schemeClr val="lt1"/>
                </a:solidFill>
              </a:defRPr>
            </a:lvl3pPr>
            <a:lvl4pPr lvl="3" rtl="0">
              <a:spcBef>
                <a:spcPts val="0"/>
              </a:spcBef>
              <a:spcAft>
                <a:spcPts val="0"/>
              </a:spcAft>
              <a:buClr>
                <a:schemeClr val="lt1"/>
              </a:buClr>
              <a:buSzPts val="6000"/>
              <a:buNone/>
              <a:defRPr sz="6000">
                <a:solidFill>
                  <a:schemeClr val="lt1"/>
                </a:solidFill>
              </a:defRPr>
            </a:lvl4pPr>
            <a:lvl5pPr lvl="4" rtl="0">
              <a:spcBef>
                <a:spcPts val="0"/>
              </a:spcBef>
              <a:spcAft>
                <a:spcPts val="0"/>
              </a:spcAft>
              <a:buClr>
                <a:schemeClr val="lt1"/>
              </a:buClr>
              <a:buSzPts val="6000"/>
              <a:buNone/>
              <a:defRPr sz="6000">
                <a:solidFill>
                  <a:schemeClr val="lt1"/>
                </a:solidFill>
              </a:defRPr>
            </a:lvl5pPr>
            <a:lvl6pPr lvl="5" rtl="0">
              <a:spcBef>
                <a:spcPts val="0"/>
              </a:spcBef>
              <a:spcAft>
                <a:spcPts val="0"/>
              </a:spcAft>
              <a:buClr>
                <a:schemeClr val="lt1"/>
              </a:buClr>
              <a:buSzPts val="6000"/>
              <a:buNone/>
              <a:defRPr sz="6000">
                <a:solidFill>
                  <a:schemeClr val="lt1"/>
                </a:solidFill>
              </a:defRPr>
            </a:lvl6pPr>
            <a:lvl7pPr lvl="6" rtl="0">
              <a:spcBef>
                <a:spcPts val="0"/>
              </a:spcBef>
              <a:spcAft>
                <a:spcPts val="0"/>
              </a:spcAft>
              <a:buClr>
                <a:schemeClr val="lt1"/>
              </a:buClr>
              <a:buSzPts val="6000"/>
              <a:buNone/>
              <a:defRPr sz="6000">
                <a:solidFill>
                  <a:schemeClr val="lt1"/>
                </a:solidFill>
              </a:defRPr>
            </a:lvl7pPr>
            <a:lvl8pPr lvl="7" rtl="0">
              <a:spcBef>
                <a:spcPts val="0"/>
              </a:spcBef>
              <a:spcAft>
                <a:spcPts val="0"/>
              </a:spcAft>
              <a:buClr>
                <a:schemeClr val="lt1"/>
              </a:buClr>
              <a:buSzPts val="6000"/>
              <a:buNone/>
              <a:defRPr sz="6000">
                <a:solidFill>
                  <a:schemeClr val="lt1"/>
                </a:solidFill>
              </a:defRPr>
            </a:lvl8pPr>
            <a:lvl9pPr lvl="8" rtl="0">
              <a:spcBef>
                <a:spcPts val="0"/>
              </a:spcBef>
              <a:spcAft>
                <a:spcPts val="0"/>
              </a:spcAft>
              <a:buClr>
                <a:schemeClr val="lt1"/>
              </a:buClr>
              <a:buSzPts val="6000"/>
              <a:buNone/>
              <a:defRPr sz="6000">
                <a:solidFill>
                  <a:schemeClr val="lt1"/>
                </a:solidFill>
              </a:defRPr>
            </a:lvl9pPr>
          </a:lstStyle>
          <a:p/>
        </p:txBody>
      </p:sp>
      <p:sp>
        <p:nvSpPr>
          <p:cNvPr id="71" name="Google Shape;71;p18"/>
          <p:cNvSpPr txBox="1"/>
          <p:nvPr>
            <p:ph idx="12" type="sldNum"/>
          </p:nvPr>
        </p:nvSpPr>
        <p:spPr>
          <a:xfrm>
            <a:off x="8472458" y="4663217"/>
            <a:ext cx="548700" cy="393600"/>
          </a:xfrm>
          <a:prstGeom prst="rect">
            <a:avLst/>
          </a:prstGeom>
        </p:spPr>
        <p:txBody>
          <a:bodyPr anchorCtr="0" anchor="t"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2 columns" type="twoColTx">
  <p:cSld name="TITLE_AND_TWO_COLUMNS">
    <p:bg>
      <p:bgPr>
        <a:blipFill>
          <a:blip r:embed="rId2">
            <a:alphaModFix/>
          </a:blip>
          <a:stretch>
            <a:fillRect/>
          </a:stretch>
        </a:blipFill>
      </p:bgPr>
    </p:bg>
    <p:spTree>
      <p:nvGrpSpPr>
        <p:cNvPr id="11" name="Shape 11"/>
        <p:cNvGrpSpPr/>
        <p:nvPr/>
      </p:nvGrpSpPr>
      <p:grpSpPr>
        <a:xfrm>
          <a:off x="0" y="0"/>
          <a:ext cx="0" cy="0"/>
          <a:chOff x="0" y="0"/>
          <a:chExt cx="0" cy="0"/>
        </a:xfrm>
      </p:grpSpPr>
      <p:sp>
        <p:nvSpPr>
          <p:cNvPr id="12" name="Google Shape;12;p3"/>
          <p:cNvSpPr txBox="1"/>
          <p:nvPr>
            <p:ph type="title"/>
          </p:nvPr>
        </p:nvSpPr>
        <p:spPr>
          <a:xfrm>
            <a:off x="457200" y="-22622"/>
            <a:ext cx="8229600" cy="857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2400"/>
              <a:buNone/>
              <a:defRPr>
                <a:solidFill>
                  <a:schemeClr val="lt1"/>
                </a:solidFill>
              </a:defRPr>
            </a:lvl1pPr>
            <a:lvl2pPr lvl="1" algn="ctr">
              <a:lnSpc>
                <a:spcPct val="100000"/>
              </a:lnSpc>
              <a:spcBef>
                <a:spcPts val="0"/>
              </a:spcBef>
              <a:spcAft>
                <a:spcPts val="0"/>
              </a:spcAft>
              <a:buClr>
                <a:schemeClr val="lt1"/>
              </a:buClr>
              <a:buSzPts val="2400"/>
              <a:buNone/>
              <a:defRPr>
                <a:solidFill>
                  <a:schemeClr val="lt1"/>
                </a:solidFill>
              </a:defRPr>
            </a:lvl2pPr>
            <a:lvl3pPr lvl="2" algn="ctr">
              <a:lnSpc>
                <a:spcPct val="100000"/>
              </a:lnSpc>
              <a:spcBef>
                <a:spcPts val="0"/>
              </a:spcBef>
              <a:spcAft>
                <a:spcPts val="0"/>
              </a:spcAft>
              <a:buClr>
                <a:schemeClr val="lt1"/>
              </a:buClr>
              <a:buSzPts val="2400"/>
              <a:buNone/>
              <a:defRPr>
                <a:solidFill>
                  <a:schemeClr val="lt1"/>
                </a:solidFill>
              </a:defRPr>
            </a:lvl3pPr>
            <a:lvl4pPr lvl="3" algn="ctr">
              <a:lnSpc>
                <a:spcPct val="100000"/>
              </a:lnSpc>
              <a:spcBef>
                <a:spcPts val="0"/>
              </a:spcBef>
              <a:spcAft>
                <a:spcPts val="0"/>
              </a:spcAft>
              <a:buClr>
                <a:schemeClr val="lt1"/>
              </a:buClr>
              <a:buSzPts val="2400"/>
              <a:buNone/>
              <a:defRPr>
                <a:solidFill>
                  <a:schemeClr val="lt1"/>
                </a:solidFill>
              </a:defRPr>
            </a:lvl4pPr>
            <a:lvl5pPr lvl="4" algn="ctr">
              <a:lnSpc>
                <a:spcPct val="100000"/>
              </a:lnSpc>
              <a:spcBef>
                <a:spcPts val="0"/>
              </a:spcBef>
              <a:spcAft>
                <a:spcPts val="0"/>
              </a:spcAft>
              <a:buClr>
                <a:schemeClr val="lt1"/>
              </a:buClr>
              <a:buSzPts val="2400"/>
              <a:buNone/>
              <a:defRPr>
                <a:solidFill>
                  <a:schemeClr val="lt1"/>
                </a:solidFill>
              </a:defRPr>
            </a:lvl5pPr>
            <a:lvl6pPr lvl="5" algn="ctr">
              <a:lnSpc>
                <a:spcPct val="100000"/>
              </a:lnSpc>
              <a:spcBef>
                <a:spcPts val="0"/>
              </a:spcBef>
              <a:spcAft>
                <a:spcPts val="0"/>
              </a:spcAft>
              <a:buClr>
                <a:schemeClr val="lt1"/>
              </a:buClr>
              <a:buSzPts val="2400"/>
              <a:buNone/>
              <a:defRPr>
                <a:solidFill>
                  <a:schemeClr val="lt1"/>
                </a:solidFill>
              </a:defRPr>
            </a:lvl6pPr>
            <a:lvl7pPr lvl="6" algn="ctr">
              <a:lnSpc>
                <a:spcPct val="100000"/>
              </a:lnSpc>
              <a:spcBef>
                <a:spcPts val="0"/>
              </a:spcBef>
              <a:spcAft>
                <a:spcPts val="0"/>
              </a:spcAft>
              <a:buClr>
                <a:schemeClr val="lt1"/>
              </a:buClr>
              <a:buSzPts val="2400"/>
              <a:buNone/>
              <a:defRPr>
                <a:solidFill>
                  <a:schemeClr val="lt1"/>
                </a:solidFill>
              </a:defRPr>
            </a:lvl7pPr>
            <a:lvl8pPr lvl="7" algn="ctr">
              <a:lnSpc>
                <a:spcPct val="100000"/>
              </a:lnSpc>
              <a:spcBef>
                <a:spcPts val="0"/>
              </a:spcBef>
              <a:spcAft>
                <a:spcPts val="0"/>
              </a:spcAft>
              <a:buClr>
                <a:schemeClr val="lt1"/>
              </a:buClr>
              <a:buSzPts val="2400"/>
              <a:buNone/>
              <a:defRPr>
                <a:solidFill>
                  <a:schemeClr val="lt1"/>
                </a:solidFill>
              </a:defRPr>
            </a:lvl8pPr>
            <a:lvl9pPr lvl="8" algn="ctr">
              <a:lnSpc>
                <a:spcPct val="100000"/>
              </a:lnSpc>
              <a:spcBef>
                <a:spcPts val="0"/>
              </a:spcBef>
              <a:spcAft>
                <a:spcPts val="0"/>
              </a:spcAft>
              <a:buClr>
                <a:schemeClr val="lt1"/>
              </a:buClr>
              <a:buSzPts val="2400"/>
              <a:buNone/>
              <a:defRPr>
                <a:solidFill>
                  <a:schemeClr val="lt1"/>
                </a:solidFill>
              </a:defRPr>
            </a:lvl9pPr>
          </a:lstStyle>
          <a:p/>
        </p:txBody>
      </p:sp>
      <p:sp>
        <p:nvSpPr>
          <p:cNvPr id="13" name="Google Shape;13;p3"/>
          <p:cNvSpPr txBox="1"/>
          <p:nvPr>
            <p:ph idx="1" type="body"/>
          </p:nvPr>
        </p:nvSpPr>
        <p:spPr>
          <a:xfrm>
            <a:off x="804800" y="1200150"/>
            <a:ext cx="3657000" cy="3284100"/>
          </a:xfrm>
          <a:prstGeom prst="rect">
            <a:avLst/>
          </a:prstGeom>
          <a:noFill/>
          <a:ln>
            <a:noFill/>
          </a:ln>
        </p:spPr>
        <p:txBody>
          <a:bodyPr anchorCtr="0" anchor="t" bIns="91425" lIns="91425" spcFirstLastPara="1" rIns="91425" wrap="square" tIns="91425">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0"/>
              </a:spcBef>
              <a:spcAft>
                <a:spcPts val="0"/>
              </a:spcAft>
              <a:buSzPts val="2000"/>
              <a:buChar char="○"/>
              <a:defRPr sz="2000"/>
            </a:lvl2pPr>
            <a:lvl3pPr indent="-355600" lvl="2" marL="1371600" algn="l">
              <a:lnSpc>
                <a:spcPct val="100000"/>
              </a:lnSpc>
              <a:spcBef>
                <a:spcPts val="0"/>
              </a:spcBef>
              <a:spcAft>
                <a:spcPts val="0"/>
              </a:spcAft>
              <a:buSzPts val="2000"/>
              <a:buChar char="■"/>
              <a:defRPr sz="2000"/>
            </a:lvl3pPr>
            <a:lvl4pPr indent="-355600" lvl="3" marL="1828800" algn="l">
              <a:lnSpc>
                <a:spcPct val="100000"/>
              </a:lnSpc>
              <a:spcBef>
                <a:spcPts val="0"/>
              </a:spcBef>
              <a:spcAft>
                <a:spcPts val="0"/>
              </a:spcAft>
              <a:buSzPts val="2000"/>
              <a:buChar char="●"/>
              <a:defRPr sz="2000"/>
            </a:lvl4pPr>
            <a:lvl5pPr indent="-355600" lvl="4" marL="2286000" algn="l">
              <a:lnSpc>
                <a:spcPct val="100000"/>
              </a:lnSpc>
              <a:spcBef>
                <a:spcPts val="0"/>
              </a:spcBef>
              <a:spcAft>
                <a:spcPts val="0"/>
              </a:spcAft>
              <a:buSzPts val="2000"/>
              <a:buChar char="○"/>
              <a:defRPr sz="2000"/>
            </a:lvl5pPr>
            <a:lvl6pPr indent="-355600" lvl="5" marL="2743200" algn="l">
              <a:lnSpc>
                <a:spcPct val="100000"/>
              </a:lnSpc>
              <a:spcBef>
                <a:spcPts val="0"/>
              </a:spcBef>
              <a:spcAft>
                <a:spcPts val="0"/>
              </a:spcAft>
              <a:buSzPts val="2000"/>
              <a:buChar char="■"/>
              <a:defRPr sz="2000"/>
            </a:lvl6pPr>
            <a:lvl7pPr indent="-355600" lvl="6" marL="3200400" algn="l">
              <a:lnSpc>
                <a:spcPct val="100000"/>
              </a:lnSpc>
              <a:spcBef>
                <a:spcPts val="0"/>
              </a:spcBef>
              <a:spcAft>
                <a:spcPts val="0"/>
              </a:spcAft>
              <a:buSzPts val="2000"/>
              <a:buChar char="●"/>
              <a:defRPr sz="2000"/>
            </a:lvl7pPr>
            <a:lvl8pPr indent="-355600" lvl="7" marL="3657600" algn="l">
              <a:lnSpc>
                <a:spcPct val="100000"/>
              </a:lnSpc>
              <a:spcBef>
                <a:spcPts val="0"/>
              </a:spcBef>
              <a:spcAft>
                <a:spcPts val="0"/>
              </a:spcAft>
              <a:buSzPts val="2000"/>
              <a:buChar char="○"/>
              <a:defRPr sz="2000"/>
            </a:lvl8pPr>
            <a:lvl9pPr indent="-355600" lvl="8" marL="4114800" algn="l">
              <a:lnSpc>
                <a:spcPct val="100000"/>
              </a:lnSpc>
              <a:spcBef>
                <a:spcPts val="0"/>
              </a:spcBef>
              <a:spcAft>
                <a:spcPts val="0"/>
              </a:spcAft>
              <a:buSzPts val="2000"/>
              <a:buChar char="■"/>
              <a:defRPr sz="2000"/>
            </a:lvl9pPr>
          </a:lstStyle>
          <a:p/>
        </p:txBody>
      </p:sp>
      <p:sp>
        <p:nvSpPr>
          <p:cNvPr id="14" name="Google Shape;14;p3"/>
          <p:cNvSpPr txBox="1"/>
          <p:nvPr>
            <p:ph idx="2" type="body"/>
          </p:nvPr>
        </p:nvSpPr>
        <p:spPr>
          <a:xfrm>
            <a:off x="4682201" y="1200150"/>
            <a:ext cx="3657000" cy="3284100"/>
          </a:xfrm>
          <a:prstGeom prst="rect">
            <a:avLst/>
          </a:prstGeom>
          <a:noFill/>
          <a:ln>
            <a:noFill/>
          </a:ln>
        </p:spPr>
        <p:txBody>
          <a:bodyPr anchorCtr="0" anchor="t" bIns="91425" lIns="91425" spcFirstLastPara="1" rIns="91425" wrap="square" tIns="91425">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0"/>
              </a:spcBef>
              <a:spcAft>
                <a:spcPts val="0"/>
              </a:spcAft>
              <a:buSzPts val="2000"/>
              <a:buChar char="○"/>
              <a:defRPr sz="2000"/>
            </a:lvl2pPr>
            <a:lvl3pPr indent="-355600" lvl="2" marL="1371600" algn="l">
              <a:lnSpc>
                <a:spcPct val="100000"/>
              </a:lnSpc>
              <a:spcBef>
                <a:spcPts val="0"/>
              </a:spcBef>
              <a:spcAft>
                <a:spcPts val="0"/>
              </a:spcAft>
              <a:buSzPts val="2000"/>
              <a:buChar char="■"/>
              <a:defRPr sz="2000"/>
            </a:lvl3pPr>
            <a:lvl4pPr indent="-355600" lvl="3" marL="1828800" algn="l">
              <a:lnSpc>
                <a:spcPct val="100000"/>
              </a:lnSpc>
              <a:spcBef>
                <a:spcPts val="0"/>
              </a:spcBef>
              <a:spcAft>
                <a:spcPts val="0"/>
              </a:spcAft>
              <a:buSzPts val="2000"/>
              <a:buChar char="●"/>
              <a:defRPr sz="2000"/>
            </a:lvl4pPr>
            <a:lvl5pPr indent="-355600" lvl="4" marL="2286000" algn="l">
              <a:lnSpc>
                <a:spcPct val="100000"/>
              </a:lnSpc>
              <a:spcBef>
                <a:spcPts val="0"/>
              </a:spcBef>
              <a:spcAft>
                <a:spcPts val="0"/>
              </a:spcAft>
              <a:buSzPts val="2000"/>
              <a:buChar char="○"/>
              <a:defRPr sz="2000"/>
            </a:lvl5pPr>
            <a:lvl6pPr indent="-355600" lvl="5" marL="2743200" algn="l">
              <a:lnSpc>
                <a:spcPct val="100000"/>
              </a:lnSpc>
              <a:spcBef>
                <a:spcPts val="0"/>
              </a:spcBef>
              <a:spcAft>
                <a:spcPts val="0"/>
              </a:spcAft>
              <a:buSzPts val="2000"/>
              <a:buChar char="■"/>
              <a:defRPr sz="2000"/>
            </a:lvl6pPr>
            <a:lvl7pPr indent="-355600" lvl="6" marL="3200400" algn="l">
              <a:lnSpc>
                <a:spcPct val="100000"/>
              </a:lnSpc>
              <a:spcBef>
                <a:spcPts val="0"/>
              </a:spcBef>
              <a:spcAft>
                <a:spcPts val="0"/>
              </a:spcAft>
              <a:buSzPts val="2000"/>
              <a:buChar char="●"/>
              <a:defRPr sz="2000"/>
            </a:lvl7pPr>
            <a:lvl8pPr indent="-355600" lvl="7" marL="3657600" algn="l">
              <a:lnSpc>
                <a:spcPct val="100000"/>
              </a:lnSpc>
              <a:spcBef>
                <a:spcPts val="0"/>
              </a:spcBef>
              <a:spcAft>
                <a:spcPts val="0"/>
              </a:spcAft>
              <a:buSzPts val="2000"/>
              <a:buChar char="○"/>
              <a:defRPr sz="2000"/>
            </a:lvl8pPr>
            <a:lvl9pPr indent="-355600" lvl="8" marL="4114800" algn="l">
              <a:lnSpc>
                <a:spcPct val="100000"/>
              </a:lnSpc>
              <a:spcBef>
                <a:spcPts val="0"/>
              </a:spcBef>
              <a:spcAft>
                <a:spcPts val="0"/>
              </a:spcAft>
              <a:buSzPts val="2000"/>
              <a:buChar char="■"/>
              <a:defRPr sz="2000"/>
            </a:lvl9pPr>
          </a:lstStyle>
          <a:p/>
        </p:txBody>
      </p:sp>
      <p:sp>
        <p:nvSpPr>
          <p:cNvPr id="15" name="Google Shape;15;p3"/>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6" name="Shape 16"/>
        <p:cNvGrpSpPr/>
        <p:nvPr/>
      </p:nvGrpSpPr>
      <p:grpSpPr>
        <a:xfrm>
          <a:off x="0" y="0"/>
          <a:ext cx="0" cy="0"/>
          <a:chOff x="0" y="0"/>
          <a:chExt cx="0" cy="0"/>
        </a:xfrm>
      </p:grpSpPr>
      <p:sp>
        <p:nvSpPr>
          <p:cNvPr id="17" name="Google Shape;17;p4"/>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btitle red">
  <p:cSld name="TITLE_1">
    <p:bg>
      <p:bgPr>
        <a:blipFill>
          <a:blip r:embed="rId2">
            <a:alphaModFix/>
          </a:blip>
          <a:stretch>
            <a:fillRect/>
          </a:stretch>
        </a:blipFill>
      </p:bgPr>
    </p:bg>
    <p:spTree>
      <p:nvGrpSpPr>
        <p:cNvPr id="18" name="Shape 18"/>
        <p:cNvGrpSpPr/>
        <p:nvPr/>
      </p:nvGrpSpPr>
      <p:grpSpPr>
        <a:xfrm>
          <a:off x="0" y="0"/>
          <a:ext cx="0" cy="0"/>
          <a:chOff x="0" y="0"/>
          <a:chExt cx="0" cy="0"/>
        </a:xfrm>
      </p:grpSpPr>
      <p:sp>
        <p:nvSpPr>
          <p:cNvPr id="19" name="Google Shape;19;p5"/>
          <p:cNvSpPr txBox="1"/>
          <p:nvPr>
            <p:ph type="ctrTitle"/>
          </p:nvPr>
        </p:nvSpPr>
        <p:spPr>
          <a:xfrm>
            <a:off x="1557300" y="1640494"/>
            <a:ext cx="6029400" cy="11598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0" name="Google Shape;20;p5"/>
          <p:cNvSpPr txBox="1"/>
          <p:nvPr>
            <p:ph idx="1" type="subTitle"/>
          </p:nvPr>
        </p:nvSpPr>
        <p:spPr>
          <a:xfrm>
            <a:off x="1557300" y="2668610"/>
            <a:ext cx="6029400" cy="7848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Clr>
                <a:srgbClr val="2C343B"/>
              </a:buClr>
              <a:buSzPts val="2400"/>
              <a:buNone/>
              <a:defRPr sz="2400"/>
            </a:lvl1pPr>
            <a:lvl2pPr lvl="1" algn="ctr">
              <a:lnSpc>
                <a:spcPct val="100000"/>
              </a:lnSpc>
              <a:spcBef>
                <a:spcPts val="0"/>
              </a:spcBef>
              <a:spcAft>
                <a:spcPts val="0"/>
              </a:spcAft>
              <a:buClr>
                <a:srgbClr val="2C343B"/>
              </a:buClr>
              <a:buSzPts val="2400"/>
              <a:buNone/>
              <a:defRPr/>
            </a:lvl2pPr>
            <a:lvl3pPr lvl="2" algn="ctr">
              <a:lnSpc>
                <a:spcPct val="100000"/>
              </a:lnSpc>
              <a:spcBef>
                <a:spcPts val="0"/>
              </a:spcBef>
              <a:spcAft>
                <a:spcPts val="0"/>
              </a:spcAft>
              <a:buClr>
                <a:srgbClr val="2C343B"/>
              </a:buClr>
              <a:buSzPts val="2400"/>
              <a:buNone/>
              <a:defRPr/>
            </a:lvl3pPr>
            <a:lvl4pPr lvl="3" algn="ctr">
              <a:lnSpc>
                <a:spcPct val="100000"/>
              </a:lnSpc>
              <a:spcBef>
                <a:spcPts val="0"/>
              </a:spcBef>
              <a:spcAft>
                <a:spcPts val="0"/>
              </a:spcAft>
              <a:buClr>
                <a:srgbClr val="2C343B"/>
              </a:buClr>
              <a:buSzPts val="2400"/>
              <a:buNone/>
              <a:defRPr sz="2400"/>
            </a:lvl4pPr>
            <a:lvl5pPr lvl="4" algn="ctr">
              <a:lnSpc>
                <a:spcPct val="100000"/>
              </a:lnSpc>
              <a:spcBef>
                <a:spcPts val="0"/>
              </a:spcBef>
              <a:spcAft>
                <a:spcPts val="0"/>
              </a:spcAft>
              <a:buClr>
                <a:srgbClr val="2C343B"/>
              </a:buClr>
              <a:buSzPts val="2400"/>
              <a:buNone/>
              <a:defRPr sz="2400"/>
            </a:lvl5pPr>
            <a:lvl6pPr lvl="5" algn="ctr">
              <a:lnSpc>
                <a:spcPct val="100000"/>
              </a:lnSpc>
              <a:spcBef>
                <a:spcPts val="0"/>
              </a:spcBef>
              <a:spcAft>
                <a:spcPts val="0"/>
              </a:spcAft>
              <a:buClr>
                <a:srgbClr val="2C343B"/>
              </a:buClr>
              <a:buSzPts val="2400"/>
              <a:buNone/>
              <a:defRPr sz="2400"/>
            </a:lvl6pPr>
            <a:lvl7pPr lvl="6" algn="ctr">
              <a:lnSpc>
                <a:spcPct val="100000"/>
              </a:lnSpc>
              <a:spcBef>
                <a:spcPts val="0"/>
              </a:spcBef>
              <a:spcAft>
                <a:spcPts val="0"/>
              </a:spcAft>
              <a:buClr>
                <a:srgbClr val="2C343B"/>
              </a:buClr>
              <a:buSzPts val="2400"/>
              <a:buNone/>
              <a:defRPr sz="2400"/>
            </a:lvl7pPr>
            <a:lvl8pPr lvl="7" algn="ctr">
              <a:lnSpc>
                <a:spcPct val="100000"/>
              </a:lnSpc>
              <a:spcBef>
                <a:spcPts val="0"/>
              </a:spcBef>
              <a:spcAft>
                <a:spcPts val="0"/>
              </a:spcAft>
              <a:buClr>
                <a:srgbClr val="2C343B"/>
              </a:buClr>
              <a:buSzPts val="2400"/>
              <a:buNone/>
              <a:defRPr sz="2400"/>
            </a:lvl8pPr>
            <a:lvl9pPr lvl="8" algn="ctr">
              <a:lnSpc>
                <a:spcPct val="100000"/>
              </a:lnSpc>
              <a:spcBef>
                <a:spcPts val="0"/>
              </a:spcBef>
              <a:spcAft>
                <a:spcPts val="0"/>
              </a:spcAft>
              <a:buClr>
                <a:srgbClr val="2C343B"/>
              </a:buClr>
              <a:buSzPts val="2400"/>
              <a:buNone/>
              <a:defRPr sz="2400"/>
            </a:lvl9pPr>
          </a:lstStyle>
          <a:p/>
        </p:txBody>
      </p:sp>
      <p:sp>
        <p:nvSpPr>
          <p:cNvPr id="21" name="Google Shape;21;p5"/>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Quote yellow">
  <p:cSld name="TITLE_1_1">
    <p:bg>
      <p:bgPr>
        <a:blipFill>
          <a:blip r:embed="rId2">
            <a:alphaModFix/>
          </a:blip>
          <a:stretch>
            <a:fillRect/>
          </a:stretch>
        </a:blipFill>
      </p:bgPr>
    </p:bg>
    <p:spTree>
      <p:nvGrpSpPr>
        <p:cNvPr id="22" name="Shape 22"/>
        <p:cNvGrpSpPr/>
        <p:nvPr/>
      </p:nvGrpSpPr>
      <p:grpSpPr>
        <a:xfrm>
          <a:off x="0" y="0"/>
          <a:ext cx="0" cy="0"/>
          <a:chOff x="0" y="0"/>
          <a:chExt cx="0" cy="0"/>
        </a:xfrm>
      </p:grpSpPr>
      <p:sp>
        <p:nvSpPr>
          <p:cNvPr id="23" name="Google Shape;23;p6"/>
          <p:cNvSpPr txBox="1"/>
          <p:nvPr>
            <p:ph idx="1" type="body"/>
          </p:nvPr>
        </p:nvSpPr>
        <p:spPr>
          <a:xfrm>
            <a:off x="1104300" y="2276100"/>
            <a:ext cx="6935400" cy="819900"/>
          </a:xfrm>
          <a:prstGeom prst="rect">
            <a:avLst/>
          </a:prstGeom>
          <a:noFill/>
          <a:ln>
            <a:noFill/>
          </a:ln>
        </p:spPr>
        <p:txBody>
          <a:bodyPr anchorCtr="0" anchor="ctr" bIns="91425" lIns="91425" spcFirstLastPara="1" rIns="91425" wrap="square" tIns="91425">
            <a:noAutofit/>
          </a:bodyPr>
          <a:lstStyle>
            <a:lvl1pPr indent="-381000" lvl="0" marL="457200" algn="ctr">
              <a:lnSpc>
                <a:spcPct val="100000"/>
              </a:lnSpc>
              <a:spcBef>
                <a:spcPts val="600"/>
              </a:spcBef>
              <a:spcAft>
                <a:spcPts val="0"/>
              </a:spcAft>
              <a:buSzPts val="2400"/>
              <a:buChar char="▸"/>
              <a:defRPr i="1" sz="2400"/>
            </a:lvl1pPr>
            <a:lvl2pPr indent="-381000" lvl="1" marL="914400" algn="ctr">
              <a:lnSpc>
                <a:spcPct val="100000"/>
              </a:lnSpc>
              <a:spcBef>
                <a:spcPts val="0"/>
              </a:spcBef>
              <a:spcAft>
                <a:spcPts val="0"/>
              </a:spcAft>
              <a:buSzPts val="2400"/>
              <a:buChar char="○"/>
              <a:defRPr i="1"/>
            </a:lvl2pPr>
            <a:lvl3pPr indent="-381000" lvl="2" marL="1371600" algn="ctr">
              <a:lnSpc>
                <a:spcPct val="100000"/>
              </a:lnSpc>
              <a:spcBef>
                <a:spcPts val="0"/>
              </a:spcBef>
              <a:spcAft>
                <a:spcPts val="0"/>
              </a:spcAft>
              <a:buSzPts val="2400"/>
              <a:buChar char="■"/>
              <a:defRPr i="1"/>
            </a:lvl3pPr>
            <a:lvl4pPr indent="-381000" lvl="3" marL="1828800" algn="ctr">
              <a:lnSpc>
                <a:spcPct val="100000"/>
              </a:lnSpc>
              <a:spcBef>
                <a:spcPts val="0"/>
              </a:spcBef>
              <a:spcAft>
                <a:spcPts val="0"/>
              </a:spcAft>
              <a:buSzPts val="2400"/>
              <a:buChar char="●"/>
              <a:defRPr i="1" sz="2400"/>
            </a:lvl4pPr>
            <a:lvl5pPr indent="-381000" lvl="4" marL="2286000" algn="ctr">
              <a:lnSpc>
                <a:spcPct val="100000"/>
              </a:lnSpc>
              <a:spcBef>
                <a:spcPts val="0"/>
              </a:spcBef>
              <a:spcAft>
                <a:spcPts val="0"/>
              </a:spcAft>
              <a:buSzPts val="2400"/>
              <a:buChar char="○"/>
              <a:defRPr i="1" sz="2400"/>
            </a:lvl5pPr>
            <a:lvl6pPr indent="-381000" lvl="5" marL="2743200" algn="ctr">
              <a:lnSpc>
                <a:spcPct val="100000"/>
              </a:lnSpc>
              <a:spcBef>
                <a:spcPts val="0"/>
              </a:spcBef>
              <a:spcAft>
                <a:spcPts val="0"/>
              </a:spcAft>
              <a:buSzPts val="2400"/>
              <a:buChar char="■"/>
              <a:defRPr i="1" sz="2400"/>
            </a:lvl6pPr>
            <a:lvl7pPr indent="-381000" lvl="6" marL="3200400" algn="ctr">
              <a:lnSpc>
                <a:spcPct val="100000"/>
              </a:lnSpc>
              <a:spcBef>
                <a:spcPts val="0"/>
              </a:spcBef>
              <a:spcAft>
                <a:spcPts val="0"/>
              </a:spcAft>
              <a:buSzPts val="2400"/>
              <a:buChar char="●"/>
              <a:defRPr i="1" sz="2400"/>
            </a:lvl7pPr>
            <a:lvl8pPr indent="-381000" lvl="7" marL="3657600" algn="ctr">
              <a:lnSpc>
                <a:spcPct val="100000"/>
              </a:lnSpc>
              <a:spcBef>
                <a:spcPts val="0"/>
              </a:spcBef>
              <a:spcAft>
                <a:spcPts val="0"/>
              </a:spcAft>
              <a:buSzPts val="2400"/>
              <a:buChar char="○"/>
              <a:defRPr i="1" sz="2400"/>
            </a:lvl8pPr>
            <a:lvl9pPr indent="-381000" lvl="8" marL="4114800" algn="ctr">
              <a:lnSpc>
                <a:spcPct val="100000"/>
              </a:lnSpc>
              <a:spcBef>
                <a:spcPts val="0"/>
              </a:spcBef>
              <a:spcAft>
                <a:spcPts val="0"/>
              </a:spcAft>
              <a:buSzPts val="2400"/>
              <a:buChar char="■"/>
              <a:defRPr i="1" sz="2400"/>
            </a:lvl9pPr>
          </a:lstStyle>
          <a:p/>
        </p:txBody>
      </p:sp>
      <p:sp>
        <p:nvSpPr>
          <p:cNvPr id="24" name="Google Shape;24;p6"/>
          <p:cNvSpPr txBox="1"/>
          <p:nvPr/>
        </p:nvSpPr>
        <p:spPr>
          <a:xfrm>
            <a:off x="3593400" y="1283826"/>
            <a:ext cx="1957200" cy="653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600"/>
              <a:buFont typeface="Arial"/>
              <a:buNone/>
            </a:pPr>
            <a:r>
              <a:rPr b="0" i="0" lang="es" sz="9600" u="none" cap="none" strike="noStrike">
                <a:solidFill>
                  <a:schemeClr val="accent3"/>
                </a:solidFill>
                <a:latin typeface="Permanent Marker"/>
                <a:ea typeface="Permanent Marker"/>
                <a:cs typeface="Permanent Marker"/>
                <a:sym typeface="Permanent Marker"/>
              </a:rPr>
              <a:t>“</a:t>
            </a:r>
            <a:endParaRPr b="0" i="0" sz="9600" u="none" cap="none" strike="noStrike">
              <a:solidFill>
                <a:schemeClr val="accent3"/>
              </a:solidFill>
              <a:latin typeface="Permanent Marker"/>
              <a:ea typeface="Permanent Marker"/>
              <a:cs typeface="Permanent Marker"/>
              <a:sym typeface="Permanent Marker"/>
            </a:endParaRPr>
          </a:p>
        </p:txBody>
      </p:sp>
      <p:sp>
        <p:nvSpPr>
          <p:cNvPr id="25" name="Google Shape;25;p6"/>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1 column" type="tx">
  <p:cSld name="TITLE_AND_BODY">
    <p:bg>
      <p:bgPr>
        <a:blipFill>
          <a:blip r:embed="rId2">
            <a:alphaModFix/>
          </a:blip>
          <a:stretch>
            <a:fillRect/>
          </a:stretch>
        </a:blipFill>
      </p:bgPr>
    </p:bg>
    <p:spTree>
      <p:nvGrpSpPr>
        <p:cNvPr id="26" name="Shape 26"/>
        <p:cNvGrpSpPr/>
        <p:nvPr/>
      </p:nvGrpSpPr>
      <p:grpSpPr>
        <a:xfrm>
          <a:off x="0" y="0"/>
          <a:ext cx="0" cy="0"/>
          <a:chOff x="0" y="0"/>
          <a:chExt cx="0" cy="0"/>
        </a:xfrm>
      </p:grpSpPr>
      <p:sp>
        <p:nvSpPr>
          <p:cNvPr id="27" name="Google Shape;27;p7"/>
          <p:cNvSpPr txBox="1"/>
          <p:nvPr>
            <p:ph type="title"/>
          </p:nvPr>
        </p:nvSpPr>
        <p:spPr>
          <a:xfrm>
            <a:off x="457200" y="-22622"/>
            <a:ext cx="8229600" cy="857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2400"/>
              <a:buNone/>
              <a:defRPr>
                <a:solidFill>
                  <a:schemeClr val="lt1"/>
                </a:solidFill>
              </a:defRPr>
            </a:lvl1pPr>
            <a:lvl2pPr lvl="1" algn="ctr">
              <a:lnSpc>
                <a:spcPct val="100000"/>
              </a:lnSpc>
              <a:spcBef>
                <a:spcPts val="0"/>
              </a:spcBef>
              <a:spcAft>
                <a:spcPts val="0"/>
              </a:spcAft>
              <a:buClr>
                <a:schemeClr val="lt1"/>
              </a:buClr>
              <a:buSzPts val="2400"/>
              <a:buNone/>
              <a:defRPr>
                <a:solidFill>
                  <a:schemeClr val="lt1"/>
                </a:solidFill>
              </a:defRPr>
            </a:lvl2pPr>
            <a:lvl3pPr lvl="2" algn="ctr">
              <a:lnSpc>
                <a:spcPct val="100000"/>
              </a:lnSpc>
              <a:spcBef>
                <a:spcPts val="0"/>
              </a:spcBef>
              <a:spcAft>
                <a:spcPts val="0"/>
              </a:spcAft>
              <a:buClr>
                <a:schemeClr val="lt1"/>
              </a:buClr>
              <a:buSzPts val="2400"/>
              <a:buNone/>
              <a:defRPr>
                <a:solidFill>
                  <a:schemeClr val="lt1"/>
                </a:solidFill>
              </a:defRPr>
            </a:lvl3pPr>
            <a:lvl4pPr lvl="3" algn="ctr">
              <a:lnSpc>
                <a:spcPct val="100000"/>
              </a:lnSpc>
              <a:spcBef>
                <a:spcPts val="0"/>
              </a:spcBef>
              <a:spcAft>
                <a:spcPts val="0"/>
              </a:spcAft>
              <a:buClr>
                <a:schemeClr val="lt1"/>
              </a:buClr>
              <a:buSzPts val="2400"/>
              <a:buNone/>
              <a:defRPr>
                <a:solidFill>
                  <a:schemeClr val="lt1"/>
                </a:solidFill>
              </a:defRPr>
            </a:lvl4pPr>
            <a:lvl5pPr lvl="4" algn="ctr">
              <a:lnSpc>
                <a:spcPct val="100000"/>
              </a:lnSpc>
              <a:spcBef>
                <a:spcPts val="0"/>
              </a:spcBef>
              <a:spcAft>
                <a:spcPts val="0"/>
              </a:spcAft>
              <a:buClr>
                <a:schemeClr val="lt1"/>
              </a:buClr>
              <a:buSzPts val="2400"/>
              <a:buNone/>
              <a:defRPr>
                <a:solidFill>
                  <a:schemeClr val="lt1"/>
                </a:solidFill>
              </a:defRPr>
            </a:lvl5pPr>
            <a:lvl6pPr lvl="5" algn="ctr">
              <a:lnSpc>
                <a:spcPct val="100000"/>
              </a:lnSpc>
              <a:spcBef>
                <a:spcPts val="0"/>
              </a:spcBef>
              <a:spcAft>
                <a:spcPts val="0"/>
              </a:spcAft>
              <a:buClr>
                <a:schemeClr val="lt1"/>
              </a:buClr>
              <a:buSzPts val="2400"/>
              <a:buNone/>
              <a:defRPr>
                <a:solidFill>
                  <a:schemeClr val="lt1"/>
                </a:solidFill>
              </a:defRPr>
            </a:lvl6pPr>
            <a:lvl7pPr lvl="6" algn="ctr">
              <a:lnSpc>
                <a:spcPct val="100000"/>
              </a:lnSpc>
              <a:spcBef>
                <a:spcPts val="0"/>
              </a:spcBef>
              <a:spcAft>
                <a:spcPts val="0"/>
              </a:spcAft>
              <a:buClr>
                <a:schemeClr val="lt1"/>
              </a:buClr>
              <a:buSzPts val="2400"/>
              <a:buNone/>
              <a:defRPr>
                <a:solidFill>
                  <a:schemeClr val="lt1"/>
                </a:solidFill>
              </a:defRPr>
            </a:lvl7pPr>
            <a:lvl8pPr lvl="7" algn="ctr">
              <a:lnSpc>
                <a:spcPct val="100000"/>
              </a:lnSpc>
              <a:spcBef>
                <a:spcPts val="0"/>
              </a:spcBef>
              <a:spcAft>
                <a:spcPts val="0"/>
              </a:spcAft>
              <a:buClr>
                <a:schemeClr val="lt1"/>
              </a:buClr>
              <a:buSzPts val="2400"/>
              <a:buNone/>
              <a:defRPr>
                <a:solidFill>
                  <a:schemeClr val="lt1"/>
                </a:solidFill>
              </a:defRPr>
            </a:lvl8pPr>
            <a:lvl9pPr lvl="8" algn="ctr">
              <a:lnSpc>
                <a:spcPct val="100000"/>
              </a:lnSpc>
              <a:spcBef>
                <a:spcPts val="0"/>
              </a:spcBef>
              <a:spcAft>
                <a:spcPts val="0"/>
              </a:spcAft>
              <a:buClr>
                <a:schemeClr val="lt1"/>
              </a:buClr>
              <a:buSzPts val="2400"/>
              <a:buNone/>
              <a:defRPr>
                <a:solidFill>
                  <a:schemeClr val="lt1"/>
                </a:solidFill>
              </a:defRPr>
            </a:lvl9pPr>
          </a:lstStyle>
          <a:p/>
        </p:txBody>
      </p:sp>
      <p:sp>
        <p:nvSpPr>
          <p:cNvPr id="28" name="Google Shape;28;p7"/>
          <p:cNvSpPr txBox="1"/>
          <p:nvPr>
            <p:ph idx="1" type="body"/>
          </p:nvPr>
        </p:nvSpPr>
        <p:spPr>
          <a:xfrm>
            <a:off x="911700" y="1200150"/>
            <a:ext cx="7320600" cy="3725700"/>
          </a:xfrm>
          <a:prstGeom prst="rect">
            <a:avLst/>
          </a:prstGeom>
          <a:noFill/>
          <a:ln>
            <a:noFill/>
          </a:ln>
        </p:spPr>
        <p:txBody>
          <a:bodyPr anchorCtr="0" anchor="t" bIns="91425" lIns="91425" spcFirstLastPara="1" rIns="91425" wrap="square" tIns="91425">
            <a:noAutofit/>
          </a:bodyPr>
          <a:lstStyle>
            <a:lvl1pPr indent="-381000" lvl="0" marL="457200" algn="l">
              <a:lnSpc>
                <a:spcPct val="100000"/>
              </a:lnSpc>
              <a:spcBef>
                <a:spcPts val="600"/>
              </a:spcBef>
              <a:spcAft>
                <a:spcPts val="0"/>
              </a:spcAft>
              <a:buSzPts val="24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81000" lvl="3" marL="1828800" algn="l">
              <a:lnSpc>
                <a:spcPct val="100000"/>
              </a:lnSpc>
              <a:spcBef>
                <a:spcPts val="0"/>
              </a:spcBef>
              <a:spcAft>
                <a:spcPts val="0"/>
              </a:spcAft>
              <a:buSzPts val="2400"/>
              <a:buChar char="●"/>
              <a:defRPr/>
            </a:lvl4pPr>
            <a:lvl5pPr indent="-381000" lvl="4" marL="2286000" algn="l">
              <a:lnSpc>
                <a:spcPct val="100000"/>
              </a:lnSpc>
              <a:spcBef>
                <a:spcPts val="0"/>
              </a:spcBef>
              <a:spcAft>
                <a:spcPts val="0"/>
              </a:spcAft>
              <a:buSzPts val="2400"/>
              <a:buChar char="○"/>
              <a:defRPr/>
            </a:lvl5pPr>
            <a:lvl6pPr indent="-381000" lvl="5" marL="2743200" algn="l">
              <a:lnSpc>
                <a:spcPct val="100000"/>
              </a:lnSpc>
              <a:spcBef>
                <a:spcPts val="0"/>
              </a:spcBef>
              <a:spcAft>
                <a:spcPts val="0"/>
              </a:spcAft>
              <a:buSzPts val="2400"/>
              <a:buChar char="■"/>
              <a:defRPr/>
            </a:lvl6pPr>
            <a:lvl7pPr indent="-381000" lvl="6" marL="3200400" algn="l">
              <a:lnSpc>
                <a:spcPct val="100000"/>
              </a:lnSpc>
              <a:spcBef>
                <a:spcPts val="0"/>
              </a:spcBef>
              <a:spcAft>
                <a:spcPts val="0"/>
              </a:spcAft>
              <a:buSzPts val="2400"/>
              <a:buChar char="●"/>
              <a:defRPr/>
            </a:lvl7pPr>
            <a:lvl8pPr indent="-381000" lvl="7" marL="3657600" algn="l">
              <a:lnSpc>
                <a:spcPct val="100000"/>
              </a:lnSpc>
              <a:spcBef>
                <a:spcPts val="0"/>
              </a:spcBef>
              <a:spcAft>
                <a:spcPts val="0"/>
              </a:spcAft>
              <a:buSzPts val="2400"/>
              <a:buChar char="○"/>
              <a:defRPr/>
            </a:lvl8pPr>
            <a:lvl9pPr indent="-381000" lvl="8" marL="4114800" algn="l">
              <a:lnSpc>
                <a:spcPct val="100000"/>
              </a:lnSpc>
              <a:spcBef>
                <a:spcPts val="0"/>
              </a:spcBef>
              <a:spcAft>
                <a:spcPts val="0"/>
              </a:spcAft>
              <a:buSzPts val="2400"/>
              <a:buChar char="■"/>
              <a:defRPr/>
            </a:lvl9pPr>
          </a:lstStyle>
          <a:p/>
        </p:txBody>
      </p:sp>
      <p:sp>
        <p:nvSpPr>
          <p:cNvPr id="29" name="Google Shape;29;p7"/>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lt1"/>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 3 columns">
  <p:cSld name="TITLE_AND_TWO_COLUMNS_1">
    <p:bg>
      <p:bgPr>
        <a:blipFill>
          <a:blip r:embed="rId2">
            <a:alphaModFix/>
          </a:blip>
          <a:stretch>
            <a:fillRect/>
          </a:stretch>
        </a:blipFill>
      </p:bgPr>
    </p:bg>
    <p:spTree>
      <p:nvGrpSpPr>
        <p:cNvPr id="30" name="Shape 30"/>
        <p:cNvGrpSpPr/>
        <p:nvPr/>
      </p:nvGrpSpPr>
      <p:grpSpPr>
        <a:xfrm>
          <a:off x="0" y="0"/>
          <a:ext cx="0" cy="0"/>
          <a:chOff x="0" y="0"/>
          <a:chExt cx="0" cy="0"/>
        </a:xfrm>
      </p:grpSpPr>
      <p:sp>
        <p:nvSpPr>
          <p:cNvPr id="31" name="Google Shape;31;p8"/>
          <p:cNvSpPr txBox="1"/>
          <p:nvPr>
            <p:ph type="title"/>
          </p:nvPr>
        </p:nvSpPr>
        <p:spPr>
          <a:xfrm>
            <a:off x="457200" y="-22622"/>
            <a:ext cx="8229600" cy="857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2400"/>
              <a:buNone/>
              <a:defRPr>
                <a:solidFill>
                  <a:schemeClr val="lt1"/>
                </a:solidFill>
              </a:defRPr>
            </a:lvl1pPr>
            <a:lvl2pPr lvl="1" algn="ctr">
              <a:lnSpc>
                <a:spcPct val="100000"/>
              </a:lnSpc>
              <a:spcBef>
                <a:spcPts val="0"/>
              </a:spcBef>
              <a:spcAft>
                <a:spcPts val="0"/>
              </a:spcAft>
              <a:buClr>
                <a:schemeClr val="lt1"/>
              </a:buClr>
              <a:buSzPts val="2400"/>
              <a:buNone/>
              <a:defRPr>
                <a:solidFill>
                  <a:schemeClr val="lt1"/>
                </a:solidFill>
              </a:defRPr>
            </a:lvl2pPr>
            <a:lvl3pPr lvl="2" algn="ctr">
              <a:lnSpc>
                <a:spcPct val="100000"/>
              </a:lnSpc>
              <a:spcBef>
                <a:spcPts val="0"/>
              </a:spcBef>
              <a:spcAft>
                <a:spcPts val="0"/>
              </a:spcAft>
              <a:buClr>
                <a:schemeClr val="lt1"/>
              </a:buClr>
              <a:buSzPts val="2400"/>
              <a:buNone/>
              <a:defRPr>
                <a:solidFill>
                  <a:schemeClr val="lt1"/>
                </a:solidFill>
              </a:defRPr>
            </a:lvl3pPr>
            <a:lvl4pPr lvl="3" algn="ctr">
              <a:lnSpc>
                <a:spcPct val="100000"/>
              </a:lnSpc>
              <a:spcBef>
                <a:spcPts val="0"/>
              </a:spcBef>
              <a:spcAft>
                <a:spcPts val="0"/>
              </a:spcAft>
              <a:buClr>
                <a:schemeClr val="lt1"/>
              </a:buClr>
              <a:buSzPts val="2400"/>
              <a:buNone/>
              <a:defRPr>
                <a:solidFill>
                  <a:schemeClr val="lt1"/>
                </a:solidFill>
              </a:defRPr>
            </a:lvl4pPr>
            <a:lvl5pPr lvl="4" algn="ctr">
              <a:lnSpc>
                <a:spcPct val="100000"/>
              </a:lnSpc>
              <a:spcBef>
                <a:spcPts val="0"/>
              </a:spcBef>
              <a:spcAft>
                <a:spcPts val="0"/>
              </a:spcAft>
              <a:buClr>
                <a:schemeClr val="lt1"/>
              </a:buClr>
              <a:buSzPts val="2400"/>
              <a:buNone/>
              <a:defRPr>
                <a:solidFill>
                  <a:schemeClr val="lt1"/>
                </a:solidFill>
              </a:defRPr>
            </a:lvl5pPr>
            <a:lvl6pPr lvl="5" algn="ctr">
              <a:lnSpc>
                <a:spcPct val="100000"/>
              </a:lnSpc>
              <a:spcBef>
                <a:spcPts val="0"/>
              </a:spcBef>
              <a:spcAft>
                <a:spcPts val="0"/>
              </a:spcAft>
              <a:buClr>
                <a:schemeClr val="lt1"/>
              </a:buClr>
              <a:buSzPts val="2400"/>
              <a:buNone/>
              <a:defRPr>
                <a:solidFill>
                  <a:schemeClr val="lt1"/>
                </a:solidFill>
              </a:defRPr>
            </a:lvl6pPr>
            <a:lvl7pPr lvl="6" algn="ctr">
              <a:lnSpc>
                <a:spcPct val="100000"/>
              </a:lnSpc>
              <a:spcBef>
                <a:spcPts val="0"/>
              </a:spcBef>
              <a:spcAft>
                <a:spcPts val="0"/>
              </a:spcAft>
              <a:buClr>
                <a:schemeClr val="lt1"/>
              </a:buClr>
              <a:buSzPts val="2400"/>
              <a:buNone/>
              <a:defRPr>
                <a:solidFill>
                  <a:schemeClr val="lt1"/>
                </a:solidFill>
              </a:defRPr>
            </a:lvl7pPr>
            <a:lvl8pPr lvl="7" algn="ctr">
              <a:lnSpc>
                <a:spcPct val="100000"/>
              </a:lnSpc>
              <a:spcBef>
                <a:spcPts val="0"/>
              </a:spcBef>
              <a:spcAft>
                <a:spcPts val="0"/>
              </a:spcAft>
              <a:buClr>
                <a:schemeClr val="lt1"/>
              </a:buClr>
              <a:buSzPts val="2400"/>
              <a:buNone/>
              <a:defRPr>
                <a:solidFill>
                  <a:schemeClr val="lt1"/>
                </a:solidFill>
              </a:defRPr>
            </a:lvl8pPr>
            <a:lvl9pPr lvl="8" algn="ctr">
              <a:lnSpc>
                <a:spcPct val="100000"/>
              </a:lnSpc>
              <a:spcBef>
                <a:spcPts val="0"/>
              </a:spcBef>
              <a:spcAft>
                <a:spcPts val="0"/>
              </a:spcAft>
              <a:buClr>
                <a:schemeClr val="lt1"/>
              </a:buClr>
              <a:buSzPts val="2400"/>
              <a:buNone/>
              <a:defRPr>
                <a:solidFill>
                  <a:schemeClr val="lt1"/>
                </a:solidFill>
              </a:defRPr>
            </a:lvl9pPr>
          </a:lstStyle>
          <a:p/>
        </p:txBody>
      </p:sp>
      <p:sp>
        <p:nvSpPr>
          <p:cNvPr id="32" name="Google Shape;32;p8"/>
          <p:cNvSpPr txBox="1"/>
          <p:nvPr>
            <p:ph idx="1" type="body"/>
          </p:nvPr>
        </p:nvSpPr>
        <p:spPr>
          <a:xfrm>
            <a:off x="489275" y="1200150"/>
            <a:ext cx="2631900" cy="32994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sz="1800"/>
            </a:lvl4pPr>
            <a:lvl5pPr indent="-342900" lvl="4" marL="2286000" algn="l">
              <a:lnSpc>
                <a:spcPct val="100000"/>
              </a:lnSpc>
              <a:spcBef>
                <a:spcPts val="0"/>
              </a:spcBef>
              <a:spcAft>
                <a:spcPts val="0"/>
              </a:spcAft>
              <a:buSzPts val="1800"/>
              <a:buChar char="○"/>
              <a:defRPr sz="1800"/>
            </a:lvl5pPr>
            <a:lvl6pPr indent="-342900" lvl="5" marL="2743200" algn="l">
              <a:lnSpc>
                <a:spcPct val="100000"/>
              </a:lnSpc>
              <a:spcBef>
                <a:spcPts val="0"/>
              </a:spcBef>
              <a:spcAft>
                <a:spcPts val="0"/>
              </a:spcAft>
              <a:buSzPts val="1800"/>
              <a:buChar char="■"/>
              <a:defRPr sz="1800"/>
            </a:lvl6pPr>
            <a:lvl7pPr indent="-342900" lvl="6" marL="3200400" algn="l">
              <a:lnSpc>
                <a:spcPct val="100000"/>
              </a:lnSpc>
              <a:spcBef>
                <a:spcPts val="0"/>
              </a:spcBef>
              <a:spcAft>
                <a:spcPts val="0"/>
              </a:spcAft>
              <a:buSzPts val="1800"/>
              <a:buChar char="●"/>
              <a:defRPr sz="1800"/>
            </a:lvl7pPr>
            <a:lvl8pPr indent="-342900" lvl="7" marL="3657600" algn="l">
              <a:lnSpc>
                <a:spcPct val="100000"/>
              </a:lnSpc>
              <a:spcBef>
                <a:spcPts val="0"/>
              </a:spcBef>
              <a:spcAft>
                <a:spcPts val="0"/>
              </a:spcAft>
              <a:buSzPts val="1800"/>
              <a:buChar char="○"/>
              <a:defRPr sz="1800"/>
            </a:lvl8pPr>
            <a:lvl9pPr indent="-342900" lvl="8" marL="4114800" algn="l">
              <a:lnSpc>
                <a:spcPct val="100000"/>
              </a:lnSpc>
              <a:spcBef>
                <a:spcPts val="0"/>
              </a:spcBef>
              <a:spcAft>
                <a:spcPts val="0"/>
              </a:spcAft>
              <a:buSzPts val="1800"/>
              <a:buChar char="■"/>
              <a:defRPr sz="1800"/>
            </a:lvl9pPr>
          </a:lstStyle>
          <a:p/>
        </p:txBody>
      </p:sp>
      <p:sp>
        <p:nvSpPr>
          <p:cNvPr id="33" name="Google Shape;33;p8"/>
          <p:cNvSpPr txBox="1"/>
          <p:nvPr>
            <p:ph idx="2" type="body"/>
          </p:nvPr>
        </p:nvSpPr>
        <p:spPr>
          <a:xfrm>
            <a:off x="3256047" y="1200150"/>
            <a:ext cx="2631900" cy="32994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sz="1800"/>
            </a:lvl4pPr>
            <a:lvl5pPr indent="-342900" lvl="4" marL="2286000" algn="l">
              <a:lnSpc>
                <a:spcPct val="100000"/>
              </a:lnSpc>
              <a:spcBef>
                <a:spcPts val="0"/>
              </a:spcBef>
              <a:spcAft>
                <a:spcPts val="0"/>
              </a:spcAft>
              <a:buSzPts val="1800"/>
              <a:buChar char="○"/>
              <a:defRPr sz="1800"/>
            </a:lvl5pPr>
            <a:lvl6pPr indent="-342900" lvl="5" marL="2743200" algn="l">
              <a:lnSpc>
                <a:spcPct val="100000"/>
              </a:lnSpc>
              <a:spcBef>
                <a:spcPts val="0"/>
              </a:spcBef>
              <a:spcAft>
                <a:spcPts val="0"/>
              </a:spcAft>
              <a:buSzPts val="1800"/>
              <a:buChar char="■"/>
              <a:defRPr sz="1800"/>
            </a:lvl6pPr>
            <a:lvl7pPr indent="-342900" lvl="6" marL="3200400" algn="l">
              <a:lnSpc>
                <a:spcPct val="100000"/>
              </a:lnSpc>
              <a:spcBef>
                <a:spcPts val="0"/>
              </a:spcBef>
              <a:spcAft>
                <a:spcPts val="0"/>
              </a:spcAft>
              <a:buSzPts val="1800"/>
              <a:buChar char="●"/>
              <a:defRPr sz="1800"/>
            </a:lvl7pPr>
            <a:lvl8pPr indent="-342900" lvl="7" marL="3657600" algn="l">
              <a:lnSpc>
                <a:spcPct val="100000"/>
              </a:lnSpc>
              <a:spcBef>
                <a:spcPts val="0"/>
              </a:spcBef>
              <a:spcAft>
                <a:spcPts val="0"/>
              </a:spcAft>
              <a:buSzPts val="1800"/>
              <a:buChar char="○"/>
              <a:defRPr sz="1800"/>
            </a:lvl8pPr>
            <a:lvl9pPr indent="-342900" lvl="8" marL="4114800" algn="l">
              <a:lnSpc>
                <a:spcPct val="100000"/>
              </a:lnSpc>
              <a:spcBef>
                <a:spcPts val="0"/>
              </a:spcBef>
              <a:spcAft>
                <a:spcPts val="0"/>
              </a:spcAft>
              <a:buSzPts val="1800"/>
              <a:buChar char="■"/>
              <a:defRPr sz="1800"/>
            </a:lvl9pPr>
          </a:lstStyle>
          <a:p/>
        </p:txBody>
      </p:sp>
      <p:sp>
        <p:nvSpPr>
          <p:cNvPr id="34" name="Google Shape;34;p8"/>
          <p:cNvSpPr txBox="1"/>
          <p:nvPr>
            <p:ph idx="3" type="body"/>
          </p:nvPr>
        </p:nvSpPr>
        <p:spPr>
          <a:xfrm>
            <a:off x="6022819" y="1200150"/>
            <a:ext cx="2631900" cy="3299400"/>
          </a:xfrm>
          <a:prstGeom prst="rect">
            <a:avLst/>
          </a:prstGeom>
          <a:noFill/>
          <a:ln>
            <a:noFill/>
          </a:ln>
        </p:spPr>
        <p:txBody>
          <a:bodyPr anchorCtr="0" anchor="t" bIns="91425" lIns="91425" spcFirstLastPara="1" rIns="91425" wrap="square" tIns="91425">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sz="1800"/>
            </a:lvl4pPr>
            <a:lvl5pPr indent="-342900" lvl="4" marL="2286000" algn="l">
              <a:lnSpc>
                <a:spcPct val="100000"/>
              </a:lnSpc>
              <a:spcBef>
                <a:spcPts val="0"/>
              </a:spcBef>
              <a:spcAft>
                <a:spcPts val="0"/>
              </a:spcAft>
              <a:buSzPts val="1800"/>
              <a:buChar char="○"/>
              <a:defRPr sz="1800"/>
            </a:lvl5pPr>
            <a:lvl6pPr indent="-342900" lvl="5" marL="2743200" algn="l">
              <a:lnSpc>
                <a:spcPct val="100000"/>
              </a:lnSpc>
              <a:spcBef>
                <a:spcPts val="0"/>
              </a:spcBef>
              <a:spcAft>
                <a:spcPts val="0"/>
              </a:spcAft>
              <a:buSzPts val="1800"/>
              <a:buChar char="■"/>
              <a:defRPr sz="1800"/>
            </a:lvl6pPr>
            <a:lvl7pPr indent="-342900" lvl="6" marL="3200400" algn="l">
              <a:lnSpc>
                <a:spcPct val="100000"/>
              </a:lnSpc>
              <a:spcBef>
                <a:spcPts val="0"/>
              </a:spcBef>
              <a:spcAft>
                <a:spcPts val="0"/>
              </a:spcAft>
              <a:buSzPts val="1800"/>
              <a:buChar char="●"/>
              <a:defRPr sz="1800"/>
            </a:lvl7pPr>
            <a:lvl8pPr indent="-342900" lvl="7" marL="3657600" algn="l">
              <a:lnSpc>
                <a:spcPct val="100000"/>
              </a:lnSpc>
              <a:spcBef>
                <a:spcPts val="0"/>
              </a:spcBef>
              <a:spcAft>
                <a:spcPts val="0"/>
              </a:spcAft>
              <a:buSzPts val="1800"/>
              <a:buChar char="○"/>
              <a:defRPr sz="1800"/>
            </a:lvl8pPr>
            <a:lvl9pPr indent="-342900" lvl="8" marL="4114800" algn="l">
              <a:lnSpc>
                <a:spcPct val="100000"/>
              </a:lnSpc>
              <a:spcBef>
                <a:spcPts val="0"/>
              </a:spcBef>
              <a:spcAft>
                <a:spcPts val="0"/>
              </a:spcAft>
              <a:buSzPts val="1800"/>
              <a:buChar char="■"/>
              <a:defRPr sz="1800"/>
            </a:lvl9pPr>
          </a:lstStyle>
          <a:p/>
        </p:txBody>
      </p:sp>
      <p:sp>
        <p:nvSpPr>
          <p:cNvPr id="35" name="Google Shape;35;p8"/>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6" name="Shape 36"/>
        <p:cNvGrpSpPr/>
        <p:nvPr/>
      </p:nvGrpSpPr>
      <p:grpSpPr>
        <a:xfrm>
          <a:off x="0" y="0"/>
          <a:ext cx="0" cy="0"/>
          <a:chOff x="0" y="0"/>
          <a:chExt cx="0" cy="0"/>
        </a:xfrm>
      </p:grpSpPr>
      <p:sp>
        <p:nvSpPr>
          <p:cNvPr id="37" name="Google Shape;37;p9"/>
          <p:cNvSpPr txBox="1"/>
          <p:nvPr>
            <p:ph type="title"/>
          </p:nvPr>
        </p:nvSpPr>
        <p:spPr>
          <a:xfrm>
            <a:off x="457200" y="-22622"/>
            <a:ext cx="8229600" cy="857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400"/>
              <a:buNone/>
              <a:defRPr/>
            </a:lvl1pPr>
            <a:lvl2pPr lvl="1" algn="ctr">
              <a:lnSpc>
                <a:spcPct val="100000"/>
              </a:lnSpc>
              <a:spcBef>
                <a:spcPts val="0"/>
              </a:spcBef>
              <a:spcAft>
                <a:spcPts val="0"/>
              </a:spcAft>
              <a:buSzPts val="2400"/>
              <a:buNone/>
              <a:defRPr/>
            </a:lvl2pPr>
            <a:lvl3pPr lvl="2" algn="ctr">
              <a:lnSpc>
                <a:spcPct val="100000"/>
              </a:lnSpc>
              <a:spcBef>
                <a:spcPts val="0"/>
              </a:spcBef>
              <a:spcAft>
                <a:spcPts val="0"/>
              </a:spcAft>
              <a:buSzPts val="2400"/>
              <a:buNone/>
              <a:defRPr/>
            </a:lvl3pPr>
            <a:lvl4pPr lvl="3" algn="ctr">
              <a:lnSpc>
                <a:spcPct val="100000"/>
              </a:lnSpc>
              <a:spcBef>
                <a:spcPts val="0"/>
              </a:spcBef>
              <a:spcAft>
                <a:spcPts val="0"/>
              </a:spcAft>
              <a:buSzPts val="2400"/>
              <a:buNone/>
              <a:defRPr/>
            </a:lvl4pPr>
            <a:lvl5pPr lvl="4" algn="ctr">
              <a:lnSpc>
                <a:spcPct val="100000"/>
              </a:lnSpc>
              <a:spcBef>
                <a:spcPts val="0"/>
              </a:spcBef>
              <a:spcAft>
                <a:spcPts val="0"/>
              </a:spcAft>
              <a:buSzPts val="2400"/>
              <a:buNone/>
              <a:defRPr/>
            </a:lvl5pPr>
            <a:lvl6pPr lvl="5" algn="ctr">
              <a:lnSpc>
                <a:spcPct val="100000"/>
              </a:lnSpc>
              <a:spcBef>
                <a:spcPts val="0"/>
              </a:spcBef>
              <a:spcAft>
                <a:spcPts val="0"/>
              </a:spcAft>
              <a:buSzPts val="2400"/>
              <a:buNone/>
              <a:defRPr/>
            </a:lvl6pPr>
            <a:lvl7pPr lvl="6" algn="ctr">
              <a:lnSpc>
                <a:spcPct val="100000"/>
              </a:lnSpc>
              <a:spcBef>
                <a:spcPts val="0"/>
              </a:spcBef>
              <a:spcAft>
                <a:spcPts val="0"/>
              </a:spcAft>
              <a:buSzPts val="2400"/>
              <a:buNone/>
              <a:defRPr/>
            </a:lvl7pPr>
            <a:lvl8pPr lvl="7" algn="ctr">
              <a:lnSpc>
                <a:spcPct val="100000"/>
              </a:lnSpc>
              <a:spcBef>
                <a:spcPts val="0"/>
              </a:spcBef>
              <a:spcAft>
                <a:spcPts val="0"/>
              </a:spcAft>
              <a:buSzPts val="2400"/>
              <a:buNone/>
              <a:defRPr/>
            </a:lvl8pPr>
            <a:lvl9pPr lvl="8" algn="ctr">
              <a:lnSpc>
                <a:spcPct val="100000"/>
              </a:lnSpc>
              <a:spcBef>
                <a:spcPts val="0"/>
              </a:spcBef>
              <a:spcAft>
                <a:spcPts val="0"/>
              </a:spcAft>
              <a:buSzPts val="2400"/>
              <a:buNone/>
              <a:defRPr/>
            </a:lvl9pPr>
          </a:lstStyle>
          <a:p/>
        </p:txBody>
      </p:sp>
      <p:sp>
        <p:nvSpPr>
          <p:cNvPr id="38" name="Google Shape;38;p9"/>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39" name="Shape 39"/>
        <p:cNvGrpSpPr/>
        <p:nvPr/>
      </p:nvGrpSpPr>
      <p:grpSpPr>
        <a:xfrm>
          <a:off x="0" y="0"/>
          <a:ext cx="0" cy="0"/>
          <a:chOff x="0" y="0"/>
          <a:chExt cx="0" cy="0"/>
        </a:xfrm>
      </p:grpSpPr>
      <p:sp>
        <p:nvSpPr>
          <p:cNvPr id="40" name="Google Shape;40;p10"/>
          <p:cNvSpPr txBox="1"/>
          <p:nvPr>
            <p:ph idx="1" type="body"/>
          </p:nvPr>
        </p:nvSpPr>
        <p:spPr>
          <a:xfrm>
            <a:off x="457200" y="4406309"/>
            <a:ext cx="8229600" cy="519600"/>
          </a:xfrm>
          <a:prstGeom prst="rect">
            <a:avLst/>
          </a:prstGeom>
          <a:noFill/>
          <a:ln>
            <a:noFill/>
          </a:ln>
        </p:spPr>
        <p:txBody>
          <a:bodyPr anchorCtr="0" anchor="t" bIns="91425" lIns="91425" spcFirstLastPara="1" rIns="91425" wrap="square" tIns="91425">
            <a:noAutofit/>
          </a:bodyPr>
          <a:lstStyle>
            <a:lvl1pPr indent="-228600" lvl="0" marL="457200" algn="ctr">
              <a:lnSpc>
                <a:spcPct val="100000"/>
              </a:lnSpc>
              <a:spcBef>
                <a:spcPts val="360"/>
              </a:spcBef>
              <a:spcAft>
                <a:spcPts val="0"/>
              </a:spcAft>
              <a:buSzPts val="1800"/>
              <a:buNone/>
              <a:defRPr sz="1800"/>
            </a:lvl1pPr>
          </a:lstStyle>
          <a:p/>
        </p:txBody>
      </p:sp>
      <p:sp>
        <p:nvSpPr>
          <p:cNvPr id="41" name="Google Shape;41;p10"/>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7.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2622"/>
            <a:ext cx="8229600" cy="8574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1pPr>
            <a:lvl2pPr lvl="1"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2pPr>
            <a:lvl3pPr lvl="2"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3pPr>
            <a:lvl4pPr lvl="3"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4pPr>
            <a:lvl5pPr lvl="4"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5pPr>
            <a:lvl6pPr lvl="5"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6pPr>
            <a:lvl7pPr lvl="6"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7pPr>
            <a:lvl8pPr lvl="7"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8pPr>
            <a:lvl9pPr lvl="8" marR="0" rtl="0" algn="ctr">
              <a:lnSpc>
                <a:spcPct val="100000"/>
              </a:lnSpc>
              <a:spcBef>
                <a:spcPts val="0"/>
              </a:spcBef>
              <a:spcAft>
                <a:spcPts val="0"/>
              </a:spcAft>
              <a:buClr>
                <a:schemeClr val="dk1"/>
              </a:buClr>
              <a:buSzPts val="2400"/>
              <a:buFont typeface="Permanent Marker"/>
              <a:buNone/>
              <a:defRPr b="0" i="0" sz="2400" u="none" cap="none" strike="noStrike">
                <a:solidFill>
                  <a:schemeClr val="dk1"/>
                </a:solidFill>
                <a:latin typeface="Permanent Marker"/>
                <a:ea typeface="Permanent Marker"/>
                <a:cs typeface="Permanent Marker"/>
                <a:sym typeface="Permanent Marker"/>
              </a:defRPr>
            </a:lvl9pPr>
          </a:lstStyle>
          <a:p/>
        </p:txBody>
      </p:sp>
      <p:sp>
        <p:nvSpPr>
          <p:cNvPr id="7" name="Google Shape;7;p1"/>
          <p:cNvSpPr txBox="1"/>
          <p:nvPr>
            <p:ph idx="1" type="body"/>
          </p:nvPr>
        </p:nvSpPr>
        <p:spPr>
          <a:xfrm>
            <a:off x="911700" y="1200150"/>
            <a:ext cx="7320600" cy="3725700"/>
          </a:xfrm>
          <a:prstGeom prst="rect">
            <a:avLst/>
          </a:prstGeom>
          <a:noFill/>
          <a:ln>
            <a:noFill/>
          </a:ln>
        </p:spPr>
        <p:txBody>
          <a:bodyPr anchorCtr="0" anchor="t" bIns="91425" lIns="91425" spcFirstLastPara="1" rIns="91425" wrap="square" tIns="91425">
            <a:noAutofit/>
          </a:bodyPr>
          <a:lstStyle>
            <a:lvl1pPr indent="-381000" lvl="0" marL="457200" marR="0" rtl="0" algn="l">
              <a:lnSpc>
                <a:spcPct val="100000"/>
              </a:lnSpc>
              <a:spcBef>
                <a:spcPts val="600"/>
              </a:spcBef>
              <a:spcAft>
                <a:spcPts val="0"/>
              </a:spcAft>
              <a:buClr>
                <a:schemeClr val="dk2"/>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1pPr>
            <a:lvl2pPr indent="-381000" lvl="1" marL="914400" marR="0" rtl="0" algn="l">
              <a:lnSpc>
                <a:spcPct val="100000"/>
              </a:lnSpc>
              <a:spcBef>
                <a:spcPts val="0"/>
              </a:spcBef>
              <a:spcAft>
                <a:spcPts val="0"/>
              </a:spcAft>
              <a:buClr>
                <a:schemeClr val="dk2"/>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2pPr>
            <a:lvl3pPr indent="-381000" lvl="2" marL="1371600" marR="0" rtl="0" algn="l">
              <a:lnSpc>
                <a:spcPct val="100000"/>
              </a:lnSpc>
              <a:spcBef>
                <a:spcPts val="0"/>
              </a:spcBef>
              <a:spcAft>
                <a:spcPts val="0"/>
              </a:spcAft>
              <a:buClr>
                <a:schemeClr val="dk2"/>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3pPr>
            <a:lvl4pPr indent="-381000" lvl="3" marL="1828800" marR="0" rtl="0" algn="l">
              <a:lnSpc>
                <a:spcPct val="100000"/>
              </a:lnSpc>
              <a:spcBef>
                <a:spcPts val="0"/>
              </a:spcBef>
              <a:spcAft>
                <a:spcPts val="0"/>
              </a:spcAft>
              <a:buClr>
                <a:schemeClr val="dk1"/>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4pPr>
            <a:lvl5pPr indent="-381000" lvl="4" marL="2286000" marR="0" rtl="0" algn="l">
              <a:lnSpc>
                <a:spcPct val="100000"/>
              </a:lnSpc>
              <a:spcBef>
                <a:spcPts val="0"/>
              </a:spcBef>
              <a:spcAft>
                <a:spcPts val="0"/>
              </a:spcAft>
              <a:buClr>
                <a:schemeClr val="dk1"/>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5pPr>
            <a:lvl6pPr indent="-381000" lvl="5" marL="2743200" marR="0" rtl="0" algn="l">
              <a:lnSpc>
                <a:spcPct val="100000"/>
              </a:lnSpc>
              <a:spcBef>
                <a:spcPts val="0"/>
              </a:spcBef>
              <a:spcAft>
                <a:spcPts val="0"/>
              </a:spcAft>
              <a:buClr>
                <a:schemeClr val="dk1"/>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6pPr>
            <a:lvl7pPr indent="-381000" lvl="6" marL="3200400" marR="0" rtl="0" algn="l">
              <a:lnSpc>
                <a:spcPct val="100000"/>
              </a:lnSpc>
              <a:spcBef>
                <a:spcPts val="0"/>
              </a:spcBef>
              <a:spcAft>
                <a:spcPts val="0"/>
              </a:spcAft>
              <a:buClr>
                <a:schemeClr val="dk1"/>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7pPr>
            <a:lvl8pPr indent="-381000" lvl="7" marL="3657600" marR="0" rtl="0" algn="l">
              <a:lnSpc>
                <a:spcPct val="100000"/>
              </a:lnSpc>
              <a:spcBef>
                <a:spcPts val="0"/>
              </a:spcBef>
              <a:spcAft>
                <a:spcPts val="0"/>
              </a:spcAft>
              <a:buClr>
                <a:schemeClr val="dk1"/>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8pPr>
            <a:lvl9pPr indent="-381000" lvl="8" marL="4114800" marR="0" rtl="0" algn="l">
              <a:lnSpc>
                <a:spcPct val="100000"/>
              </a:lnSpc>
              <a:spcBef>
                <a:spcPts val="0"/>
              </a:spcBef>
              <a:spcAft>
                <a:spcPts val="0"/>
              </a:spcAft>
              <a:buClr>
                <a:schemeClr val="dk1"/>
              </a:buClr>
              <a:buSzPts val="2400"/>
              <a:buFont typeface="Source Sans Pro"/>
              <a:buChar char="■"/>
              <a:defRPr b="0" i="0" sz="2400" u="none" cap="none" strike="noStrike">
                <a:solidFill>
                  <a:schemeClr val="dk1"/>
                </a:solidFill>
                <a:latin typeface="Source Sans Pro"/>
                <a:ea typeface="Source Sans Pro"/>
                <a:cs typeface="Source Sans Pro"/>
                <a:sym typeface="Source Sans Pro"/>
              </a:defRPr>
            </a:lvl9pPr>
          </a:lstStyle>
          <a:p/>
        </p:txBody>
      </p:sp>
      <p:sp>
        <p:nvSpPr>
          <p:cNvPr id="8" name="Google Shape;8;p1"/>
          <p:cNvSpPr txBox="1"/>
          <p:nvPr>
            <p:ph idx="12" type="sldNum"/>
          </p:nvPr>
        </p:nvSpPr>
        <p:spPr>
          <a:xfrm>
            <a:off x="4297650" y="4859852"/>
            <a:ext cx="548700" cy="28380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1pPr>
            <a:lvl2pPr indent="0" lvl="1"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2pPr>
            <a:lvl3pPr indent="0" lvl="2"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3pPr>
            <a:lvl4pPr indent="0" lvl="3"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4pPr>
            <a:lvl5pPr indent="0" lvl="4"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5pPr>
            <a:lvl6pPr indent="0" lvl="5"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6pPr>
            <a:lvl7pPr indent="0" lvl="6"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7pPr>
            <a:lvl8pPr indent="0" lvl="7"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8pPr>
            <a:lvl9pPr indent="0" lvl="8" marL="0" marR="0" rtl="0" algn="ctr">
              <a:lnSpc>
                <a:spcPct val="100000"/>
              </a:lnSpc>
              <a:spcBef>
                <a:spcPts val="0"/>
              </a:spcBef>
              <a:spcAft>
                <a:spcPts val="0"/>
              </a:spcAft>
              <a:buClr>
                <a:srgbClr val="000000"/>
              </a:buClr>
              <a:buSzPts val="1200"/>
              <a:buFont typeface="Arial"/>
              <a:buNone/>
              <a:defRPr b="0" i="0" sz="1200" u="none" cap="none" strike="noStrike">
                <a:solidFill>
                  <a:schemeClr val="dk2"/>
                </a:solidFill>
                <a:latin typeface="Permanent Marker"/>
                <a:ea typeface="Permanent Marker"/>
                <a:cs typeface="Permanent Marker"/>
                <a:sym typeface="Permanent Marker"/>
              </a:defRPr>
            </a:lvl9pPr>
          </a:lstStyle>
          <a:p>
            <a:pPr indent="0" lvl="0" marL="0" rtl="0" algn="ct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12.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 Id="rId3" Type="http://schemas.openxmlformats.org/officeDocument/2006/relationships/slide" Target="/ppt/slides/slide22.xml"/><Relationship Id="rId4" Type="http://schemas.openxmlformats.org/officeDocument/2006/relationships/image" Target="../media/image12.png"/><Relationship Id="rId5" Type="http://schemas.openxmlformats.org/officeDocument/2006/relationships/slide" Target="/ppt/slides/slide22.xml"/><Relationship Id="rId6"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 Id="rId3" Type="http://schemas.openxmlformats.org/officeDocument/2006/relationships/image" Target="../media/image12.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 Id="rId3" Type="http://schemas.openxmlformats.org/officeDocument/2006/relationships/image" Target="../media/image12.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12.png"/><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12.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slide" Target="/ppt/slides/slide23.xml"/><Relationship Id="rId4" Type="http://schemas.openxmlformats.org/officeDocument/2006/relationships/image" Target="../media/image12.png"/><Relationship Id="rId5" Type="http://schemas.openxmlformats.org/officeDocument/2006/relationships/slide" Target="/ppt/slides/slide23.xml"/><Relationship Id="rId6"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 Id="rId3" Type="http://schemas.openxmlformats.org/officeDocument/2006/relationships/image" Target="../media/image12.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 Id="rId3" Type="http://schemas.openxmlformats.org/officeDocument/2006/relationships/image" Target="../media/image12.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 Id="rId3" Type="http://schemas.openxmlformats.org/officeDocument/2006/relationships/image" Target="../media/image12.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12.png"/><Relationship Id="rId4" Type="http://schemas.openxmlformats.org/officeDocument/2006/relationships/slide" Target="/ppt/slides/slide24.xml"/><Relationship Id="rId5"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2.xml"/><Relationship Id="rId3" Type="http://schemas.openxmlformats.org/officeDocument/2006/relationships/hyperlink" Target="https://psicologia-estrategica.com/arbol-las-preocupacione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4.xml"/><Relationship Id="rId3" Type="http://schemas.openxmlformats.org/officeDocument/2006/relationships/hyperlink" Target="https://open.spotify.com/user/caroluu03/playlist/4epRf6Fnzo294HxQgQYtB2?si=0Gr35S8SRDGDoY3h78qC9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image" Target="../media/image12.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12.png"/><Relationship Id="rId4" Type="http://schemas.openxmlformats.org/officeDocument/2006/relationships/slide" Target="/ppt/slides/slide17.xml"/><Relationship Id="rId5"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2.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12.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slide" Target="/ppt/slides/slide21.xml"/><Relationship Id="rId4" Type="http://schemas.openxmlformats.org/officeDocument/2006/relationships/image" Target="../media/image12.png"/><Relationship Id="rId5"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12.png"/><Relationship Id="rId4" Type="http://schemas.openxmlformats.org/officeDocument/2006/relationships/slide" Target="/ppt/slides/slide12.xml"/><Relationship Id="rId5"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12.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9"/>
          <p:cNvSpPr txBox="1"/>
          <p:nvPr>
            <p:ph type="ctrTitle"/>
          </p:nvPr>
        </p:nvSpPr>
        <p:spPr>
          <a:xfrm>
            <a:off x="1295550" y="1067199"/>
            <a:ext cx="6552900" cy="193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t>Diseños del Futuro - Instituto Industrial Luis A. Huergo</a:t>
            </a:r>
            <a:endParaRPr/>
          </a:p>
        </p:txBody>
      </p:sp>
      <p:sp>
        <p:nvSpPr>
          <p:cNvPr id="77" name="Google Shape;77;p19"/>
          <p:cNvSpPr txBox="1"/>
          <p:nvPr>
            <p:ph idx="4294967295" type="subTitle"/>
          </p:nvPr>
        </p:nvSpPr>
        <p:spPr>
          <a:xfrm>
            <a:off x="2149050" y="3244650"/>
            <a:ext cx="4845900" cy="1014600"/>
          </a:xfrm>
          <a:prstGeom prst="rect">
            <a:avLst/>
          </a:prstGeom>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600"/>
              </a:spcBef>
              <a:spcAft>
                <a:spcPts val="0"/>
              </a:spcAft>
              <a:buNone/>
            </a:pPr>
            <a:r>
              <a:rPr b="1" lang="es" sz="6000">
                <a:solidFill>
                  <a:srgbClr val="000000"/>
                </a:solidFill>
              </a:rPr>
              <a:t>TEMA:ESTRÉS</a:t>
            </a:r>
            <a:endParaRPr b="1" sz="60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8"/>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Te sentis incómodo al momento de asistir a tu trabajo?</a:t>
            </a:r>
            <a:endParaRPr>
              <a:solidFill>
                <a:srgbClr val="000000"/>
              </a:solidFill>
            </a:endParaRPr>
          </a:p>
        </p:txBody>
      </p:sp>
      <p:pic>
        <p:nvPicPr>
          <p:cNvPr id="138" name="Google Shape;138;p28">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39" name="Google Shape;139;p28"/>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9"/>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Sentis que no tenes tiempo para disfrutar del ocio personal?</a:t>
            </a:r>
            <a:endParaRPr>
              <a:solidFill>
                <a:srgbClr val="000000"/>
              </a:solidFill>
            </a:endParaRPr>
          </a:p>
        </p:txBody>
      </p:sp>
      <p:pic>
        <p:nvPicPr>
          <p:cNvPr id="145" name="Google Shape;145;p29">
            <a:hlinkClick action="ppaction://hlinksldjump" r:id="rId3"/>
          </p:cNvPr>
          <p:cNvPicPr preferRelativeResize="0"/>
          <p:nvPr/>
        </p:nvPicPr>
        <p:blipFill>
          <a:blip r:embed="rId4">
            <a:alphaModFix/>
          </a:blip>
          <a:stretch>
            <a:fillRect/>
          </a:stretch>
        </p:blipFill>
        <p:spPr>
          <a:xfrm>
            <a:off x="457200" y="907650"/>
            <a:ext cx="3670600" cy="3670626"/>
          </a:xfrm>
          <a:prstGeom prst="rect">
            <a:avLst/>
          </a:prstGeom>
          <a:noFill/>
          <a:ln>
            <a:noFill/>
          </a:ln>
        </p:spPr>
      </p:pic>
      <p:pic>
        <p:nvPicPr>
          <p:cNvPr id="146" name="Google Shape;146;p29">
            <a:hlinkClick action="ppaction://hlinksldjump" r:id="rId5"/>
          </p:cNvPr>
          <p:cNvPicPr preferRelativeResize="0"/>
          <p:nvPr/>
        </p:nvPicPr>
        <p:blipFill>
          <a:blip r:embed="rId6">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30"/>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Haces algún deporte?</a:t>
            </a:r>
            <a:endParaRPr>
              <a:solidFill>
                <a:srgbClr val="000000"/>
              </a:solidFill>
            </a:endParaRPr>
          </a:p>
        </p:txBody>
      </p:sp>
      <p:pic>
        <p:nvPicPr>
          <p:cNvPr id="152" name="Google Shape;152;p30">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53" name="Google Shape;153;p30"/>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31"/>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Tenes miedo a fallar en él?</a:t>
            </a:r>
            <a:endParaRPr>
              <a:solidFill>
                <a:srgbClr val="000000"/>
              </a:solidFill>
            </a:endParaRPr>
          </a:p>
        </p:txBody>
      </p:sp>
      <p:pic>
        <p:nvPicPr>
          <p:cNvPr id="159" name="Google Shape;159;p31">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60" name="Google Shape;160;p31"/>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32"/>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Sentis que ya no podes disfrutarlo porque se volvió una presión?</a:t>
            </a:r>
            <a:endParaRPr>
              <a:solidFill>
                <a:srgbClr val="000000"/>
              </a:solidFill>
            </a:endParaRPr>
          </a:p>
        </p:txBody>
      </p:sp>
      <p:pic>
        <p:nvPicPr>
          <p:cNvPr id="166" name="Google Shape;166;p32">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67" name="Google Shape;167;p32"/>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33"/>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Tenes miedo de defraudar a alguien si no logras ciertas metas? (ejemplo: pariente, entrenador)</a:t>
            </a:r>
            <a:endParaRPr>
              <a:solidFill>
                <a:srgbClr val="000000"/>
              </a:solidFill>
            </a:endParaRPr>
          </a:p>
        </p:txBody>
      </p:sp>
      <p:pic>
        <p:nvPicPr>
          <p:cNvPr id="173" name="Google Shape;173;p33">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74" name="Google Shape;174;p33"/>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34"/>
          <p:cNvSpPr txBox="1"/>
          <p:nvPr>
            <p:ph type="title"/>
          </p:nvPr>
        </p:nvSpPr>
        <p:spPr>
          <a:xfrm>
            <a:off x="0" y="47825"/>
            <a:ext cx="9144000" cy="700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Sentis que estás constantemente </a:t>
            </a:r>
            <a:r>
              <a:rPr lang="es">
                <a:solidFill>
                  <a:srgbClr val="000000"/>
                </a:solidFill>
              </a:rPr>
              <a:t>focalizandote</a:t>
            </a:r>
            <a:r>
              <a:rPr lang="es">
                <a:solidFill>
                  <a:srgbClr val="000000"/>
                </a:solidFill>
              </a:rPr>
              <a:t> en nuevos </a:t>
            </a:r>
            <a:r>
              <a:rPr lang="es">
                <a:solidFill>
                  <a:srgbClr val="000000"/>
                </a:solidFill>
              </a:rPr>
              <a:t>objetivos</a:t>
            </a:r>
            <a:r>
              <a:rPr lang="es">
                <a:solidFill>
                  <a:srgbClr val="000000"/>
                </a:solidFill>
              </a:rPr>
              <a:t> sin poder disfrutar de haber alcanzado otros?</a:t>
            </a:r>
            <a:endParaRPr>
              <a:solidFill>
                <a:srgbClr val="000000"/>
              </a:solidFill>
            </a:endParaRPr>
          </a:p>
        </p:txBody>
      </p:sp>
      <p:pic>
        <p:nvPicPr>
          <p:cNvPr id="180" name="Google Shape;180;p34">
            <a:hlinkClick action="ppaction://hlinksldjump" r:id="rId3"/>
          </p:cNvPr>
          <p:cNvPicPr preferRelativeResize="0"/>
          <p:nvPr/>
        </p:nvPicPr>
        <p:blipFill>
          <a:blip r:embed="rId4">
            <a:alphaModFix/>
          </a:blip>
          <a:stretch>
            <a:fillRect/>
          </a:stretch>
        </p:blipFill>
        <p:spPr>
          <a:xfrm>
            <a:off x="457200" y="907650"/>
            <a:ext cx="3670600" cy="3670626"/>
          </a:xfrm>
          <a:prstGeom prst="rect">
            <a:avLst/>
          </a:prstGeom>
          <a:noFill/>
          <a:ln>
            <a:noFill/>
          </a:ln>
        </p:spPr>
      </p:pic>
      <p:pic>
        <p:nvPicPr>
          <p:cNvPr id="181" name="Google Shape;181;p34">
            <a:hlinkClick action="ppaction://hlinksldjump" r:id="rId5"/>
          </p:cNvPr>
          <p:cNvPicPr preferRelativeResize="0"/>
          <p:nvPr/>
        </p:nvPicPr>
        <p:blipFill>
          <a:blip r:embed="rId6">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5"/>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Atravesaste recientemente la pérdida de una persona allegada a vos?</a:t>
            </a:r>
            <a:endParaRPr>
              <a:solidFill>
                <a:srgbClr val="000000"/>
              </a:solidFill>
            </a:endParaRPr>
          </a:p>
        </p:txBody>
      </p:sp>
      <p:pic>
        <p:nvPicPr>
          <p:cNvPr id="187" name="Google Shape;187;p35">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88" name="Google Shape;188;p35"/>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36"/>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Sentis que relacionas todo con esa persona que ya no está?</a:t>
            </a:r>
            <a:endParaRPr>
              <a:solidFill>
                <a:srgbClr val="000000"/>
              </a:solidFill>
            </a:endParaRPr>
          </a:p>
        </p:txBody>
      </p:sp>
      <p:pic>
        <p:nvPicPr>
          <p:cNvPr id="194" name="Google Shape;194;p36">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95" name="Google Shape;195;p36"/>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7"/>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Sentis que guardas tu problema a vos mismo?</a:t>
            </a:r>
            <a:endParaRPr>
              <a:solidFill>
                <a:srgbClr val="000000"/>
              </a:solidFill>
            </a:endParaRPr>
          </a:p>
        </p:txBody>
      </p:sp>
      <p:pic>
        <p:nvPicPr>
          <p:cNvPr id="201" name="Google Shape;201;p37">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202" name="Google Shape;202;p37"/>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accent2"/>
        </a:solidFill>
      </p:bgPr>
    </p:bg>
    <p:spTree>
      <p:nvGrpSpPr>
        <p:cNvPr id="81" name="Shape 81"/>
        <p:cNvGrpSpPr/>
        <p:nvPr/>
      </p:nvGrpSpPr>
      <p:grpSpPr>
        <a:xfrm>
          <a:off x="0" y="0"/>
          <a:ext cx="0" cy="0"/>
          <a:chOff x="0" y="0"/>
          <a:chExt cx="0" cy="0"/>
        </a:xfrm>
      </p:grpSpPr>
      <p:sp>
        <p:nvSpPr>
          <p:cNvPr id="82" name="Google Shape;82;p20"/>
          <p:cNvSpPr txBox="1"/>
          <p:nvPr>
            <p:ph type="title"/>
          </p:nvPr>
        </p:nvSpPr>
        <p:spPr>
          <a:xfrm>
            <a:off x="1762650" y="-1020875"/>
            <a:ext cx="5618700" cy="4090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sz="4800" u="sng">
                <a:solidFill>
                  <a:srgbClr val="000000"/>
                </a:solidFill>
              </a:rPr>
              <a:t>TEST SOBRE TIPOS DE ESTRÉS</a:t>
            </a:r>
            <a:endParaRPr sz="4800" u="sng">
              <a:solidFill>
                <a:srgbClr val="000000"/>
              </a:solidFill>
            </a:endParaRPr>
          </a:p>
        </p:txBody>
      </p:sp>
      <p:sp>
        <p:nvSpPr>
          <p:cNvPr id="83" name="Google Shape;83;p20"/>
          <p:cNvSpPr txBox="1"/>
          <p:nvPr>
            <p:ph idx="4294967295" type="body"/>
          </p:nvPr>
        </p:nvSpPr>
        <p:spPr>
          <a:xfrm>
            <a:off x="41850" y="1652625"/>
            <a:ext cx="9060300" cy="3183900"/>
          </a:xfrm>
          <a:prstGeom prst="rect">
            <a:avLst/>
          </a:prstGeom>
        </p:spPr>
        <p:txBody>
          <a:bodyPr anchorCtr="0" anchor="t" bIns="91425" lIns="91425" spcFirstLastPara="1" rIns="91425" wrap="square" tIns="91425">
            <a:noAutofit/>
          </a:bodyPr>
          <a:lstStyle/>
          <a:p>
            <a:pPr indent="0" lvl="0" marL="0" rtl="0" algn="l">
              <a:spcBef>
                <a:spcPts val="600"/>
              </a:spcBef>
              <a:spcAft>
                <a:spcPts val="0"/>
              </a:spcAft>
              <a:buNone/>
            </a:pPr>
            <a:r>
              <a:t/>
            </a:r>
            <a:endParaRPr>
              <a:solidFill>
                <a:srgbClr val="000000"/>
              </a:solidFill>
            </a:endParaRPr>
          </a:p>
          <a:p>
            <a:pPr indent="0" lvl="0" marL="0" rtl="0" algn="l">
              <a:spcBef>
                <a:spcPts val="600"/>
              </a:spcBef>
              <a:spcAft>
                <a:spcPts val="0"/>
              </a:spcAft>
              <a:buNone/>
            </a:pPr>
            <a:r>
              <a:rPr lang="es">
                <a:solidFill>
                  <a:srgbClr val="000000"/>
                </a:solidFill>
              </a:rPr>
              <a:t>En las siguientes diapositivas se expondrá un cuestionario acerca de distintas situaciones cotidianas que podrían llegar a generar un estado de estrés. Al responderlas, se te irá guiando a un tipo de estrés puntual, hasta llegar al final donde recibirás tu resultado y algún recurso que espero que te sirva de ayuda para lograr calmar, aunque sea un poco, tu tensión. </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38"/>
          <p:cNvSpPr txBox="1"/>
          <p:nvPr>
            <p:ph type="title"/>
          </p:nvPr>
        </p:nvSpPr>
        <p:spPr>
          <a:xfrm>
            <a:off x="0" y="-118275"/>
            <a:ext cx="91440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sentis que no te das tu tiempo para lamentar tu perdida?</a:t>
            </a:r>
            <a:endParaRPr>
              <a:solidFill>
                <a:srgbClr val="000000"/>
              </a:solidFill>
            </a:endParaRPr>
          </a:p>
        </p:txBody>
      </p:sp>
      <p:pic>
        <p:nvPicPr>
          <p:cNvPr id="208" name="Google Shape;208;p38">
            <a:hlinkClick action="ppaction://hlinkshowjump?jump=las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209" name="Google Shape;209;p38">
            <a:hlinkClick action="ppaction://hlinksldjump" r:id="rId4"/>
          </p:cNvPr>
          <p:cNvPicPr preferRelativeResize="0"/>
          <p:nvPr/>
        </p:nvPicPr>
        <p:blipFill>
          <a:blip r:embed="rId5">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9"/>
          <p:cNvSpPr txBox="1"/>
          <p:nvPr>
            <p:ph type="ctrTitle"/>
          </p:nvPr>
        </p:nvSpPr>
        <p:spPr>
          <a:xfrm>
            <a:off x="311700" y="-71150"/>
            <a:ext cx="8520600" cy="9417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sz="3500"/>
              <a:t>RESULTADO: ESTRÉS ESCOLAR</a:t>
            </a:r>
            <a:endParaRPr sz="3500"/>
          </a:p>
        </p:txBody>
      </p:sp>
      <p:sp>
        <p:nvSpPr>
          <p:cNvPr id="215" name="Google Shape;215;p39"/>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p>
            <a:pPr indent="0" lvl="0" marL="0" rtl="0" algn="ctr">
              <a:spcBef>
                <a:spcPts val="600"/>
              </a:spcBef>
              <a:spcAft>
                <a:spcPts val="0"/>
              </a:spcAft>
              <a:buNone/>
            </a:pPr>
            <a:r>
              <a:rPr lang="es" sz="1600">
                <a:solidFill>
                  <a:schemeClr val="accent2"/>
                </a:solidFill>
              </a:rPr>
              <a:t>Independientemente del tipo de estrés que te haya tocado, recordá que siempre es importante hablar tus problemas o en un caso más extremo, consultar con un especialista. </a:t>
            </a:r>
            <a:endParaRPr sz="1600">
              <a:solidFill>
                <a:schemeClr val="accent2"/>
              </a:solidFill>
            </a:endParaRPr>
          </a:p>
        </p:txBody>
      </p:sp>
      <p:sp>
        <p:nvSpPr>
          <p:cNvPr id="216" name="Google Shape;216;p39"/>
          <p:cNvSpPr txBox="1"/>
          <p:nvPr/>
        </p:nvSpPr>
        <p:spPr>
          <a:xfrm>
            <a:off x="152400" y="1072100"/>
            <a:ext cx="8752500" cy="2587200"/>
          </a:xfrm>
          <a:prstGeom prst="rect">
            <a:avLst/>
          </a:prstGeom>
          <a:noFill/>
          <a:ln>
            <a:noFill/>
          </a:ln>
        </p:spPr>
        <p:txBody>
          <a:bodyPr anchorCtr="0" anchor="t" bIns="91425" lIns="91425" spcFirstLastPara="1" rIns="91425" wrap="square" tIns="91425">
            <a:noAutofit/>
          </a:bodyPr>
          <a:lstStyle/>
          <a:p>
            <a:pPr indent="0" lvl="0" marL="0" rtl="0" algn="l">
              <a:spcBef>
                <a:spcPts val="600"/>
              </a:spcBef>
              <a:spcAft>
                <a:spcPts val="0"/>
              </a:spcAft>
              <a:buNone/>
            </a:pPr>
            <a:r>
              <a:rPr b="1" lang="es" sz="1600">
                <a:latin typeface="Source Sans Pro"/>
                <a:ea typeface="Source Sans Pro"/>
                <a:cs typeface="Source Sans Pro"/>
                <a:sym typeface="Source Sans Pro"/>
              </a:rPr>
              <a:t>Tratar de estudiar a toda costa con la mente agobiada no es sano para nadie. De esta forma es muy poco probable que logres aprobar tus exámenes. Para un poco. Relajate un rato, hace otra cosa. Algo que te guste y te distraiga, escucha música, mira alguna serie, toca algun instrumento, cocina, saca a pasear a tu mascota o incluso dormí una siesta si venis estudiando sin parar y sin descansar. La mente es lo primero que comienza a fallar cuando estamos estresados, y la sobrecarga constante no ayuda para nada. Descansa distrayendote con otra cosa y despues seguis. </a:t>
            </a:r>
            <a:endParaRPr b="1" sz="1600">
              <a:latin typeface="Source Sans Pro"/>
              <a:ea typeface="Source Sans Pro"/>
              <a:cs typeface="Source Sans Pro"/>
              <a:sym typeface="Source Sans Pro"/>
            </a:endParaRPr>
          </a:p>
          <a:p>
            <a:pPr indent="0" lvl="0" marL="0" rtl="0" algn="ctr">
              <a:spcBef>
                <a:spcPts val="600"/>
              </a:spcBef>
              <a:spcAft>
                <a:spcPts val="0"/>
              </a:spcAft>
              <a:buNone/>
            </a:pPr>
            <a:r>
              <a:t/>
            </a:r>
            <a:endParaRPr b="1" sz="2100">
              <a:latin typeface="Source Sans Pro"/>
              <a:ea typeface="Source Sans Pro"/>
              <a:cs typeface="Source Sans Pro"/>
              <a:sym typeface="Source Sans Pro"/>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40"/>
          <p:cNvSpPr txBox="1"/>
          <p:nvPr>
            <p:ph type="ctrTitle"/>
          </p:nvPr>
        </p:nvSpPr>
        <p:spPr>
          <a:xfrm>
            <a:off x="560400" y="95650"/>
            <a:ext cx="8520600" cy="688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sz="3500"/>
              <a:t>RESULTADO: ESTRÉS LABORAL</a:t>
            </a:r>
            <a:endParaRPr sz="3500"/>
          </a:p>
        </p:txBody>
      </p:sp>
      <p:sp>
        <p:nvSpPr>
          <p:cNvPr id="222" name="Google Shape;222;p40"/>
          <p:cNvSpPr txBox="1"/>
          <p:nvPr>
            <p:ph idx="1" type="subTitle"/>
          </p:nvPr>
        </p:nvSpPr>
        <p:spPr>
          <a:xfrm>
            <a:off x="311700" y="1038375"/>
            <a:ext cx="8520600" cy="2267100"/>
          </a:xfrm>
          <a:prstGeom prst="rect">
            <a:avLst/>
          </a:prstGeom>
        </p:spPr>
        <p:txBody>
          <a:bodyPr anchorCtr="0" anchor="ctr" bIns="91425" lIns="91425" spcFirstLastPara="1" rIns="91425" wrap="square" tIns="91425">
            <a:noAutofit/>
          </a:bodyPr>
          <a:lstStyle/>
          <a:p>
            <a:pPr indent="0" lvl="0" marL="0" rtl="0" algn="l">
              <a:spcBef>
                <a:spcPts val="600"/>
              </a:spcBef>
              <a:spcAft>
                <a:spcPts val="0"/>
              </a:spcAft>
              <a:buNone/>
            </a:pPr>
            <a:r>
              <a:t/>
            </a:r>
            <a:endParaRPr u="sng">
              <a:solidFill>
                <a:srgbClr val="000000"/>
              </a:solidFill>
            </a:endParaRPr>
          </a:p>
          <a:p>
            <a:pPr indent="0" lvl="0" marL="0" rtl="0" algn="ctr">
              <a:spcBef>
                <a:spcPts val="600"/>
              </a:spcBef>
              <a:spcAft>
                <a:spcPts val="0"/>
              </a:spcAft>
              <a:buNone/>
            </a:pPr>
            <a:r>
              <a:t/>
            </a:r>
            <a:endParaRPr/>
          </a:p>
          <a:p>
            <a:pPr indent="0" lvl="0" marL="0" rtl="0" algn="ctr">
              <a:spcBef>
                <a:spcPts val="600"/>
              </a:spcBef>
              <a:spcAft>
                <a:spcPts val="0"/>
              </a:spcAft>
              <a:buNone/>
            </a:pPr>
            <a:r>
              <a:t/>
            </a:r>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l">
              <a:spcBef>
                <a:spcPts val="600"/>
              </a:spcBef>
              <a:spcAft>
                <a:spcPts val="0"/>
              </a:spcAft>
              <a:buNone/>
            </a:pPr>
            <a:r>
              <a:t/>
            </a:r>
            <a:endParaRPr u="sng">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l">
              <a:spcBef>
                <a:spcPts val="600"/>
              </a:spcBef>
              <a:spcAft>
                <a:spcPts val="0"/>
              </a:spcAft>
              <a:buNone/>
            </a:pPr>
            <a:r>
              <a:rPr lang="es">
                <a:solidFill>
                  <a:srgbClr val="000000"/>
                </a:solidFill>
              </a:rPr>
              <a:t>Un cuento sobre las preocupaciones laborales en el dia a dia que te puede servir:</a:t>
            </a:r>
            <a:endParaRPr>
              <a:solidFill>
                <a:srgbClr val="000000"/>
              </a:solidFill>
            </a:endParaRPr>
          </a:p>
          <a:p>
            <a:pPr indent="0" lvl="0" marL="0" rtl="0" algn="l">
              <a:spcBef>
                <a:spcPts val="600"/>
              </a:spcBef>
              <a:spcAft>
                <a:spcPts val="0"/>
              </a:spcAft>
              <a:buNone/>
            </a:pPr>
            <a:r>
              <a:rPr lang="es" u="sng">
                <a:solidFill>
                  <a:srgbClr val="000000"/>
                </a:solidFill>
                <a:hlinkClick r:id="rId3"/>
              </a:rPr>
              <a:t>https://psicologia-estrategica.com/arbol-las-preocupaciones/</a:t>
            </a:r>
            <a:endParaRPr sz="1600">
              <a:solidFill>
                <a:srgbClr val="000000"/>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rPr lang="es" sz="1600">
                <a:solidFill>
                  <a:schemeClr val="accent2"/>
                </a:solidFill>
              </a:rPr>
              <a:t>Independientemente del tipo de estrés que te haya tocado, recordá que siempre es importante hablar tus problemas o en un caso más extremo, consultar con un especialista.</a:t>
            </a:r>
            <a:endParaRPr>
              <a:solidFill>
                <a:schemeClr val="accent2"/>
              </a:solidFill>
            </a:endParaRPr>
          </a:p>
          <a:p>
            <a:pPr indent="0" lvl="0" marL="0" rtl="0" algn="ctr">
              <a:spcBef>
                <a:spcPts val="600"/>
              </a:spcBef>
              <a:spcAft>
                <a:spcPts val="0"/>
              </a:spcAft>
              <a:buClr>
                <a:schemeClr val="dk1"/>
              </a:buClr>
              <a:buSzPts val="1100"/>
              <a:buFont typeface="Arial"/>
              <a:buNone/>
            </a:pPr>
            <a:r>
              <a:t/>
            </a:r>
            <a:endParaRPr>
              <a:solidFill>
                <a:schemeClr val="dk1"/>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rPr lang="es"/>
              <a:t> </a:t>
            </a:r>
            <a:endParaRPr/>
          </a:p>
          <a:p>
            <a:pPr indent="0" lvl="0" marL="0" rtl="0" algn="ctr">
              <a:spcBef>
                <a:spcPts val="600"/>
              </a:spcBef>
              <a:spcAft>
                <a:spcPts val="0"/>
              </a:spcAft>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6" name="Shape 226"/>
        <p:cNvGrpSpPr/>
        <p:nvPr/>
      </p:nvGrpSpPr>
      <p:grpSpPr>
        <a:xfrm>
          <a:off x="0" y="0"/>
          <a:ext cx="0" cy="0"/>
          <a:chOff x="0" y="0"/>
          <a:chExt cx="0" cy="0"/>
        </a:xfrm>
      </p:grpSpPr>
      <p:sp>
        <p:nvSpPr>
          <p:cNvPr id="227" name="Google Shape;227;p41"/>
          <p:cNvSpPr txBox="1"/>
          <p:nvPr>
            <p:ph type="ctrTitle"/>
          </p:nvPr>
        </p:nvSpPr>
        <p:spPr>
          <a:xfrm>
            <a:off x="311700" y="57400"/>
            <a:ext cx="8520600" cy="648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sz="3500"/>
              <a:t>RESULTADO: ESTRÉS DEPORTIVO</a:t>
            </a:r>
            <a:endParaRPr sz="3500"/>
          </a:p>
        </p:txBody>
      </p:sp>
      <p:sp>
        <p:nvSpPr>
          <p:cNvPr id="228" name="Google Shape;228;p41"/>
          <p:cNvSpPr txBox="1"/>
          <p:nvPr>
            <p:ph idx="1" type="subTitle"/>
          </p:nvPr>
        </p:nvSpPr>
        <p:spPr>
          <a:xfrm>
            <a:off x="311700" y="3890400"/>
            <a:ext cx="8520600" cy="706200"/>
          </a:xfrm>
          <a:prstGeom prst="rect">
            <a:avLst/>
          </a:prstGeom>
        </p:spPr>
        <p:txBody>
          <a:bodyPr anchorCtr="0" anchor="ctr" bIns="91425" lIns="91425" spcFirstLastPara="1" rIns="91425" wrap="square" tIns="91425">
            <a:noAutofit/>
          </a:bodyPr>
          <a:lstStyle/>
          <a:p>
            <a:pPr indent="0" lvl="0" marL="0" rtl="0" algn="ctr">
              <a:spcBef>
                <a:spcPts val="600"/>
              </a:spcBef>
              <a:spcAft>
                <a:spcPts val="0"/>
              </a:spcAft>
              <a:buNone/>
            </a:pPr>
            <a:r>
              <a:t/>
            </a:r>
            <a:endParaRPr sz="1600">
              <a:solidFill>
                <a:schemeClr val="accent2"/>
              </a:solidFill>
            </a:endParaRPr>
          </a:p>
          <a:p>
            <a:pPr indent="0" lvl="0" marL="0" rtl="0" algn="ctr">
              <a:spcBef>
                <a:spcPts val="600"/>
              </a:spcBef>
              <a:spcAft>
                <a:spcPts val="0"/>
              </a:spcAft>
              <a:buNone/>
            </a:pPr>
            <a:r>
              <a:rPr lang="es" sz="1600">
                <a:solidFill>
                  <a:schemeClr val="accent2"/>
                </a:solidFill>
              </a:rPr>
              <a:t>Independientemente del tipo de estrés que te haya tocado, recordá que siempre es importante hablar tus problemas o en un caso más extremo, consultar con un especialista. </a:t>
            </a:r>
            <a:endParaRPr sz="1600">
              <a:solidFill>
                <a:schemeClr val="accent2"/>
              </a:solidFill>
            </a:endParaRPr>
          </a:p>
          <a:p>
            <a:pPr indent="0" lvl="0" marL="0" rtl="0" algn="ctr">
              <a:spcBef>
                <a:spcPts val="600"/>
              </a:spcBef>
              <a:spcAft>
                <a:spcPts val="0"/>
              </a:spcAft>
              <a:buNone/>
            </a:pPr>
            <a:r>
              <a:t/>
            </a:r>
            <a:endParaRPr/>
          </a:p>
        </p:txBody>
      </p:sp>
      <p:sp>
        <p:nvSpPr>
          <p:cNvPr id="229" name="Google Shape;229;p41"/>
          <p:cNvSpPr txBox="1"/>
          <p:nvPr/>
        </p:nvSpPr>
        <p:spPr>
          <a:xfrm>
            <a:off x="181725" y="927800"/>
            <a:ext cx="8771100" cy="2410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s">
                <a:latin typeface="Source Sans Pro"/>
                <a:ea typeface="Source Sans Pro"/>
                <a:cs typeface="Source Sans Pro"/>
                <a:sym typeface="Source Sans Pro"/>
              </a:rPr>
              <a:t>Es comprensible que haber fallado en un partido te lleve a un estado de frustración muy alto, por lo que lo mejor para despejarte es que </a:t>
            </a:r>
            <a:r>
              <a:rPr b="1" lang="es">
                <a:latin typeface="Source Sans Pro"/>
                <a:ea typeface="Source Sans Pro"/>
                <a:cs typeface="Source Sans Pro"/>
                <a:sym typeface="Source Sans Pro"/>
              </a:rPr>
              <a:t>estés</a:t>
            </a:r>
            <a:r>
              <a:rPr b="1" lang="es">
                <a:latin typeface="Source Sans Pro"/>
                <a:ea typeface="Source Sans Pro"/>
                <a:cs typeface="Source Sans Pro"/>
                <a:sym typeface="Source Sans Pro"/>
              </a:rPr>
              <a:t> con las personas que más te importan, podes por ejemplo quedarte el resto del día </a:t>
            </a:r>
            <a:r>
              <a:rPr b="1" lang="es">
                <a:latin typeface="Source Sans Pro"/>
                <a:ea typeface="Source Sans Pro"/>
                <a:cs typeface="Source Sans Pro"/>
                <a:sym typeface="Source Sans Pro"/>
              </a:rPr>
              <a:t>después</a:t>
            </a:r>
            <a:r>
              <a:rPr b="1" lang="es">
                <a:latin typeface="Source Sans Pro"/>
                <a:ea typeface="Source Sans Pro"/>
                <a:cs typeface="Source Sans Pro"/>
                <a:sym typeface="Source Sans Pro"/>
              </a:rPr>
              <a:t> del partido en tu club con tus amigos y familia. Recorda que con esfuerzo podes seguir logrando tus metas si te lo propones.</a:t>
            </a:r>
            <a:endParaRPr b="1">
              <a:latin typeface="Source Sans Pro"/>
              <a:ea typeface="Source Sans Pro"/>
              <a:cs typeface="Source Sans Pro"/>
              <a:sym typeface="Source Sans Pro"/>
            </a:endParaRPr>
          </a:p>
          <a:p>
            <a:pPr indent="0" lvl="0" marL="0" rtl="0" algn="l">
              <a:spcBef>
                <a:spcPts val="0"/>
              </a:spcBef>
              <a:spcAft>
                <a:spcPts val="0"/>
              </a:spcAft>
              <a:buNone/>
            </a:pPr>
            <a:r>
              <a:rPr b="1" lang="es">
                <a:latin typeface="Source Sans Pro"/>
                <a:ea typeface="Source Sans Pro"/>
                <a:cs typeface="Source Sans Pro"/>
                <a:sym typeface="Source Sans Pro"/>
              </a:rPr>
              <a:t>Sin embargo, si ya no te sentis </a:t>
            </a:r>
            <a:r>
              <a:rPr b="1" lang="es">
                <a:latin typeface="Source Sans Pro"/>
                <a:ea typeface="Source Sans Pro"/>
                <a:cs typeface="Source Sans Pro"/>
                <a:sym typeface="Source Sans Pro"/>
              </a:rPr>
              <a:t>cómodo</a:t>
            </a:r>
            <a:r>
              <a:rPr b="1" lang="es">
                <a:latin typeface="Source Sans Pro"/>
                <a:ea typeface="Source Sans Pro"/>
                <a:cs typeface="Source Sans Pro"/>
                <a:sym typeface="Source Sans Pro"/>
              </a:rPr>
              <a:t> en el ambiente de un deporte y lo sentis como una </a:t>
            </a:r>
            <a:r>
              <a:rPr b="1" lang="es">
                <a:latin typeface="Source Sans Pro"/>
                <a:ea typeface="Source Sans Pro"/>
                <a:cs typeface="Source Sans Pro"/>
                <a:sym typeface="Source Sans Pro"/>
              </a:rPr>
              <a:t>presión</a:t>
            </a:r>
            <a:r>
              <a:rPr b="1" lang="es">
                <a:latin typeface="Source Sans Pro"/>
                <a:ea typeface="Source Sans Pro"/>
                <a:cs typeface="Source Sans Pro"/>
                <a:sym typeface="Source Sans Pro"/>
              </a:rPr>
              <a:t> que no te deja disfrutar de otras cosas en tu vida, como un peso, tal vez lo mejor sea alejarse por un tiempo, y reflexionar acerca de si realmente es lo que queres hacer o si tal vez disfrutas más de otras actividades. </a:t>
            </a:r>
            <a:endParaRPr b="1">
              <a:latin typeface="Source Sans Pro"/>
              <a:ea typeface="Source Sans Pro"/>
              <a:cs typeface="Source Sans Pro"/>
              <a:sym typeface="Source Sans Pro"/>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3" name="Shape 233"/>
        <p:cNvGrpSpPr/>
        <p:nvPr/>
      </p:nvGrpSpPr>
      <p:grpSpPr>
        <a:xfrm>
          <a:off x="0" y="0"/>
          <a:ext cx="0" cy="0"/>
          <a:chOff x="0" y="0"/>
          <a:chExt cx="0" cy="0"/>
        </a:xfrm>
      </p:grpSpPr>
      <p:sp>
        <p:nvSpPr>
          <p:cNvPr id="234" name="Google Shape;234;p42"/>
          <p:cNvSpPr txBox="1"/>
          <p:nvPr>
            <p:ph type="ctrTitle"/>
          </p:nvPr>
        </p:nvSpPr>
        <p:spPr>
          <a:xfrm>
            <a:off x="311700" y="-390300"/>
            <a:ext cx="8372400" cy="1545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sz="3500"/>
              <a:t>RESULTADO: ESTRÉS POR PÉRDIDA</a:t>
            </a:r>
            <a:endParaRPr sz="3500"/>
          </a:p>
        </p:txBody>
      </p:sp>
      <p:sp>
        <p:nvSpPr>
          <p:cNvPr id="235" name="Google Shape;235;p42"/>
          <p:cNvSpPr txBox="1"/>
          <p:nvPr>
            <p:ph idx="1" type="subTitle"/>
          </p:nvPr>
        </p:nvSpPr>
        <p:spPr>
          <a:xfrm>
            <a:off x="311700" y="3156375"/>
            <a:ext cx="8520600" cy="1679700"/>
          </a:xfrm>
          <a:prstGeom prst="rect">
            <a:avLst/>
          </a:prstGeom>
        </p:spPr>
        <p:txBody>
          <a:bodyPr anchorCtr="0" anchor="ctr" bIns="91425" lIns="91425" spcFirstLastPara="1" rIns="91425" wrap="square" tIns="91425">
            <a:noAutofit/>
          </a:bodyPr>
          <a:lstStyle/>
          <a:p>
            <a:pPr indent="0" lvl="0" marL="0" rtl="0" algn="l">
              <a:spcBef>
                <a:spcPts val="600"/>
              </a:spcBef>
              <a:spcAft>
                <a:spcPts val="0"/>
              </a:spcAft>
              <a:buNone/>
            </a:pPr>
            <a:r>
              <a:rPr lang="es" sz="1500">
                <a:solidFill>
                  <a:srgbClr val="000000"/>
                </a:solidFill>
              </a:rPr>
              <a:t>En muchos casos la música sirve como gran ayuda emocional. Te propongo que busques algún momento en el que te encuentres solo y reproduzcas este sistema de apoyo acústico. El tiempo a solos para poder desahogar las emociones es esencial para afrontar una pérdida.</a:t>
            </a:r>
            <a:endParaRPr sz="1500">
              <a:solidFill>
                <a:srgbClr val="000000"/>
              </a:solidFill>
            </a:endParaRPr>
          </a:p>
          <a:p>
            <a:pPr indent="0" lvl="0" marL="0" rtl="0" algn="l">
              <a:spcBef>
                <a:spcPts val="600"/>
              </a:spcBef>
              <a:spcAft>
                <a:spcPts val="0"/>
              </a:spcAft>
              <a:buNone/>
            </a:pPr>
            <a:r>
              <a:rPr lang="es" u="sng">
                <a:solidFill>
                  <a:srgbClr val="000000"/>
                </a:solidFill>
                <a:hlinkClick r:id="rId3"/>
              </a:rPr>
              <a:t>https://open.spotify.com/user/caroluu03/playlist/4epRf6.nzo294HxQgQYtB2?si=0Gr35S8SRDGDoY3h78qC9A</a:t>
            </a:r>
            <a:endParaRPr>
              <a:solidFill>
                <a:srgbClr val="000000"/>
              </a:solidFill>
            </a:endParaRPr>
          </a:p>
          <a:p>
            <a:pPr indent="0" lvl="0" marL="0" rtl="0" algn="l">
              <a:spcBef>
                <a:spcPts val="600"/>
              </a:spcBef>
              <a:spcAft>
                <a:spcPts val="0"/>
              </a:spcAft>
              <a:buNone/>
            </a:pPr>
            <a:r>
              <a:t/>
            </a:r>
            <a:endParaRPr sz="1600">
              <a:solidFill>
                <a:srgbClr val="000000"/>
              </a:solidFill>
            </a:endParaRPr>
          </a:p>
          <a:p>
            <a:pPr indent="0" lvl="0" marL="0" rtl="0" algn="ctr">
              <a:spcBef>
                <a:spcPts val="600"/>
              </a:spcBef>
              <a:spcAft>
                <a:spcPts val="0"/>
              </a:spcAft>
              <a:buClr>
                <a:schemeClr val="dk1"/>
              </a:buClr>
              <a:buSzPts val="1100"/>
              <a:buFont typeface="Arial"/>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Clr>
                <a:schemeClr val="dk1"/>
              </a:buClr>
              <a:buSzPts val="1100"/>
              <a:buFont typeface="Arial"/>
              <a:buNone/>
            </a:pPr>
            <a:r>
              <a:rPr lang="es" sz="1600">
                <a:solidFill>
                  <a:schemeClr val="accent2"/>
                </a:solidFill>
              </a:rPr>
              <a:t>Independientemente del tipo de estrés que te haya tocado, recordá que siempre es importante hablar tus problemas o en un caso más extremo, consultar con un especialista.</a:t>
            </a:r>
            <a:endParaRPr>
              <a:solidFill>
                <a:schemeClr val="accent2"/>
              </a:solidFill>
            </a:endParaRPr>
          </a:p>
          <a:p>
            <a:pPr indent="0" lvl="0" marL="0" rtl="0" algn="ctr">
              <a:spcBef>
                <a:spcPts val="600"/>
              </a:spcBef>
              <a:spcAft>
                <a:spcPts val="0"/>
              </a:spcAft>
              <a:buClr>
                <a:schemeClr val="dk1"/>
              </a:buClr>
              <a:buSzPts val="1100"/>
              <a:buFont typeface="Arial"/>
              <a:buNone/>
            </a:pPr>
            <a:r>
              <a:t/>
            </a:r>
            <a:endParaRPr>
              <a:solidFill>
                <a:schemeClr val="dk1"/>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t/>
            </a:r>
            <a:endParaRPr>
              <a:solidFill>
                <a:srgbClr val="000000"/>
              </a:solidFill>
            </a:endParaRPr>
          </a:p>
          <a:p>
            <a:pPr indent="0" lvl="0" marL="0" rtl="0" algn="ctr">
              <a:spcBef>
                <a:spcPts val="600"/>
              </a:spcBef>
              <a:spcAft>
                <a:spcPts val="0"/>
              </a:spcAft>
              <a:buNone/>
            </a:pPr>
            <a:r>
              <a:rPr lang="es">
                <a:solidFill>
                  <a:srgbClr val="000000"/>
                </a:solidFill>
              </a:rPr>
              <a:t> </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21"/>
          <p:cNvSpPr txBox="1"/>
          <p:nvPr>
            <p:ph type="title"/>
          </p:nvPr>
        </p:nvSpPr>
        <p:spPr>
          <a:xfrm>
            <a:off x="457200" y="-119397"/>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Pregunta Nº1: ¿Soles sentir nervios con facilidad?</a:t>
            </a:r>
            <a:endParaRPr>
              <a:solidFill>
                <a:srgbClr val="000000"/>
              </a:solidFill>
            </a:endParaRPr>
          </a:p>
        </p:txBody>
      </p:sp>
      <p:pic>
        <p:nvPicPr>
          <p:cNvPr id="89" name="Google Shape;89;p21">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90" name="Google Shape;90;p21"/>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Google Shape;95;p22"/>
          <p:cNvSpPr txBox="1"/>
          <p:nvPr>
            <p:ph type="title"/>
          </p:nvPr>
        </p:nvSpPr>
        <p:spPr>
          <a:xfrm>
            <a:off x="457200" y="-82547"/>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sz="1800">
                <a:solidFill>
                  <a:srgbClr val="000000"/>
                </a:solidFill>
              </a:rPr>
              <a:t>Pregunta N°2: ¿Crees que ese nerviosismo puede estar relacionado con tus responsabilidades? </a:t>
            </a:r>
            <a:endParaRPr sz="1800">
              <a:solidFill>
                <a:srgbClr val="000000"/>
              </a:solidFill>
            </a:endParaRPr>
          </a:p>
        </p:txBody>
      </p:sp>
      <p:pic>
        <p:nvPicPr>
          <p:cNvPr id="96" name="Google Shape;96;p22">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97" name="Google Shape;97;p22">
            <a:hlinkClick action="ppaction://hlinksldjump" r:id="rId4"/>
          </p:cNvPr>
          <p:cNvPicPr preferRelativeResize="0"/>
          <p:nvPr/>
        </p:nvPicPr>
        <p:blipFill>
          <a:blip r:embed="rId5">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Google Shape;102;p23"/>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s">
                <a:solidFill>
                  <a:srgbClr val="000000"/>
                </a:solidFill>
              </a:rPr>
              <a:t>Soles fallar para crear momentos de relajación?</a:t>
            </a:r>
            <a:endParaRPr>
              <a:solidFill>
                <a:srgbClr val="000000"/>
              </a:solidFill>
            </a:endParaRPr>
          </a:p>
        </p:txBody>
      </p:sp>
      <p:pic>
        <p:nvPicPr>
          <p:cNvPr id="103" name="Google Shape;103;p23">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04" name="Google Shape;104;p23"/>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24"/>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Sentís que hay una sola forma correcta de hacer algo?</a:t>
            </a:r>
            <a:endParaRPr>
              <a:solidFill>
                <a:srgbClr val="000000"/>
              </a:solidFill>
            </a:endParaRPr>
          </a:p>
        </p:txBody>
      </p:sp>
      <p:pic>
        <p:nvPicPr>
          <p:cNvPr id="110" name="Google Shape;110;p24">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11" name="Google Shape;111;p24"/>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5"/>
          <p:cNvSpPr txBox="1"/>
          <p:nvPr>
            <p:ph type="title"/>
          </p:nvPr>
        </p:nvSpPr>
        <p:spPr>
          <a:xfrm>
            <a:off x="457200" y="-79997"/>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Sentís que sos solo una nota?</a:t>
            </a:r>
            <a:endParaRPr>
              <a:solidFill>
                <a:srgbClr val="000000"/>
              </a:solidFill>
            </a:endParaRPr>
          </a:p>
        </p:txBody>
      </p:sp>
      <p:pic>
        <p:nvPicPr>
          <p:cNvPr id="117" name="Google Shape;117;p25">
            <a:hlinkClick action="ppaction://hlinksldjump" r:id="rId3"/>
          </p:cNvPr>
          <p:cNvPicPr preferRelativeResize="0"/>
          <p:nvPr/>
        </p:nvPicPr>
        <p:blipFill>
          <a:blip r:embed="rId4">
            <a:alphaModFix/>
          </a:blip>
          <a:stretch>
            <a:fillRect/>
          </a:stretch>
        </p:blipFill>
        <p:spPr>
          <a:xfrm>
            <a:off x="457200" y="907650"/>
            <a:ext cx="3670600" cy="3670626"/>
          </a:xfrm>
          <a:prstGeom prst="rect">
            <a:avLst/>
          </a:prstGeom>
          <a:noFill/>
          <a:ln>
            <a:noFill/>
          </a:ln>
        </p:spPr>
      </p:pic>
      <p:pic>
        <p:nvPicPr>
          <p:cNvPr id="118" name="Google Shape;118;p25"/>
          <p:cNvPicPr preferRelativeResize="0"/>
          <p:nvPr/>
        </p:nvPicPr>
        <p:blipFill>
          <a:blip r:embed="rId5">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6"/>
          <p:cNvSpPr txBox="1"/>
          <p:nvPr>
            <p:ph type="title"/>
          </p:nvPr>
        </p:nvSpPr>
        <p:spPr>
          <a:xfrm>
            <a:off x="457200" y="3"/>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Sentís que atravesas una sobrecarga laboral?</a:t>
            </a:r>
            <a:endParaRPr>
              <a:solidFill>
                <a:srgbClr val="000000"/>
              </a:solidFill>
            </a:endParaRPr>
          </a:p>
        </p:txBody>
      </p:sp>
      <p:pic>
        <p:nvPicPr>
          <p:cNvPr id="124" name="Google Shape;124;p26">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25" name="Google Shape;125;p26">
            <a:hlinkClick action="ppaction://hlinksldjump" r:id="rId4"/>
          </p:cNvPr>
          <p:cNvPicPr preferRelativeResize="0"/>
          <p:nvPr/>
        </p:nvPicPr>
        <p:blipFill>
          <a:blip r:embed="rId5">
            <a:alphaModFix/>
          </a:blip>
          <a:stretch>
            <a:fillRect/>
          </a:stretch>
        </p:blipFill>
        <p:spPr>
          <a:xfrm>
            <a:off x="5938750" y="1841725"/>
            <a:ext cx="1802476" cy="180247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7"/>
          <p:cNvSpPr txBox="1"/>
          <p:nvPr>
            <p:ph type="title"/>
          </p:nvPr>
        </p:nvSpPr>
        <p:spPr>
          <a:xfrm>
            <a:off x="457200" y="-22622"/>
            <a:ext cx="8229600" cy="85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s">
                <a:solidFill>
                  <a:srgbClr val="000000"/>
                </a:solidFill>
              </a:rPr>
              <a:t>Se te dificulta afrontar la presión en el trabajo?</a:t>
            </a:r>
            <a:endParaRPr>
              <a:solidFill>
                <a:srgbClr val="000000"/>
              </a:solidFill>
            </a:endParaRPr>
          </a:p>
        </p:txBody>
      </p:sp>
      <p:pic>
        <p:nvPicPr>
          <p:cNvPr id="131" name="Google Shape;131;p27">
            <a:hlinkClick action="ppaction://hlinkshowjump?jump=nextslide"/>
          </p:cNvPr>
          <p:cNvPicPr preferRelativeResize="0"/>
          <p:nvPr/>
        </p:nvPicPr>
        <p:blipFill>
          <a:blip r:embed="rId3">
            <a:alphaModFix/>
          </a:blip>
          <a:stretch>
            <a:fillRect/>
          </a:stretch>
        </p:blipFill>
        <p:spPr>
          <a:xfrm>
            <a:off x="457200" y="907650"/>
            <a:ext cx="3670600" cy="3670626"/>
          </a:xfrm>
          <a:prstGeom prst="rect">
            <a:avLst/>
          </a:prstGeom>
          <a:noFill/>
          <a:ln>
            <a:noFill/>
          </a:ln>
        </p:spPr>
      </p:pic>
      <p:pic>
        <p:nvPicPr>
          <p:cNvPr id="132" name="Google Shape;132;p27"/>
          <p:cNvPicPr preferRelativeResize="0"/>
          <p:nvPr/>
        </p:nvPicPr>
        <p:blipFill>
          <a:blip r:embed="rId4">
            <a:alphaModFix/>
          </a:blip>
          <a:stretch>
            <a:fillRect/>
          </a:stretch>
        </p:blipFill>
        <p:spPr>
          <a:xfrm>
            <a:off x="5938750" y="1841725"/>
            <a:ext cx="1802476" cy="18024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imon template">
  <a:themeElements>
    <a:clrScheme name="Custom 347">
      <a:dk1>
        <a:srgbClr val="2C343B"/>
      </a:dk1>
      <a:lt1>
        <a:srgbClr val="FFFFFF"/>
      </a:lt1>
      <a:dk2>
        <a:srgbClr val="859CB1"/>
      </a:dk2>
      <a:lt2>
        <a:srgbClr val="F0F3F5"/>
      </a:lt2>
      <a:accent1>
        <a:srgbClr val="0198AD"/>
      </a:accent1>
      <a:accent2>
        <a:srgbClr val="BDE4EA"/>
      </a:accent2>
      <a:accent3>
        <a:srgbClr val="FE344D"/>
      </a:accent3>
      <a:accent4>
        <a:srgbClr val="FE7F8F"/>
      </a:accent4>
      <a:accent5>
        <a:srgbClr val="F5A500"/>
      </a:accent5>
      <a:accent6>
        <a:srgbClr val="2C343B"/>
      </a:accent6>
      <a:hlink>
        <a:srgbClr val="2C343B"/>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